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63" r:id="rId3"/>
    <p:sldId id="264" r:id="rId4"/>
    <p:sldId id="270" r:id="rId5"/>
    <p:sldId id="265" r:id="rId6"/>
    <p:sldId id="266" r:id="rId7"/>
    <p:sldId id="267" r:id="rId8"/>
    <p:sldId id="268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AE8B"/>
    <a:srgbClr val="C72323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BFA02C-AABE-4F5E-96E3-07FC0D5244F8}" v="42" dt="2020-04-27T08:12:30.592"/>
    <p1510:client id="{EA8C683F-C55C-404D-BDA2-0F01FB131063}" v="5" dt="2020-04-27T08:36:38.7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9" d="100"/>
          <a:sy n="69" d="100"/>
        </p:scale>
        <p:origin x="1224" y="-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rik Jan Weening" userId="449a7b87e6dbb919" providerId="LiveId" clId="{EA8C683F-C55C-404D-BDA2-0F01FB131063}"/>
    <pc:docChg chg="custSel addSld delSld modSld">
      <pc:chgData name="Erik Jan Weening" userId="449a7b87e6dbb919" providerId="LiveId" clId="{EA8C683F-C55C-404D-BDA2-0F01FB131063}" dt="2020-04-27T08:38:09.363" v="39" actId="47"/>
      <pc:docMkLst>
        <pc:docMk/>
      </pc:docMkLst>
      <pc:sldChg chg="add del">
        <pc:chgData name="Erik Jan Weening" userId="449a7b87e6dbb919" providerId="LiveId" clId="{EA8C683F-C55C-404D-BDA2-0F01FB131063}" dt="2020-04-27T08:37:13.020" v="24" actId="47"/>
        <pc:sldMkLst>
          <pc:docMk/>
          <pc:sldMk cId="456190200" sldId="258"/>
        </pc:sldMkLst>
      </pc:sldChg>
      <pc:sldChg chg="del">
        <pc:chgData name="Erik Jan Weening" userId="449a7b87e6dbb919" providerId="LiveId" clId="{EA8C683F-C55C-404D-BDA2-0F01FB131063}" dt="2020-04-27T08:38:09.363" v="39" actId="47"/>
        <pc:sldMkLst>
          <pc:docMk/>
          <pc:sldMk cId="2139009480" sldId="262"/>
        </pc:sldMkLst>
      </pc:sldChg>
      <pc:sldChg chg="addSp delSp modSp mod">
        <pc:chgData name="Erik Jan Weening" userId="449a7b87e6dbb919" providerId="LiveId" clId="{EA8C683F-C55C-404D-BDA2-0F01FB131063}" dt="2020-04-27T08:37:16.113" v="25" actId="167"/>
        <pc:sldMkLst>
          <pc:docMk/>
          <pc:sldMk cId="3016447985" sldId="264"/>
        </pc:sldMkLst>
        <pc:spChg chg="mod">
          <ac:chgData name="Erik Jan Weening" userId="449a7b87e6dbb919" providerId="LiveId" clId="{EA8C683F-C55C-404D-BDA2-0F01FB131063}" dt="2020-04-27T08:36:22.279" v="12" actId="1076"/>
          <ac:spMkLst>
            <pc:docMk/>
            <pc:sldMk cId="3016447985" sldId="264"/>
            <ac:spMk id="12" creationId="{D8541420-B4D9-49E2-AB8B-465CB76C5FA0}"/>
          </ac:spMkLst>
        </pc:spChg>
        <pc:grpChg chg="mod">
          <ac:chgData name="Erik Jan Weening" userId="449a7b87e6dbb919" providerId="LiveId" clId="{EA8C683F-C55C-404D-BDA2-0F01FB131063}" dt="2020-04-27T08:36:13.173" v="11"/>
          <ac:grpSpMkLst>
            <pc:docMk/>
            <pc:sldMk cId="3016447985" sldId="264"/>
            <ac:grpSpMk id="2" creationId="{AE441629-6399-485D-9827-DABD25E6F7FB}"/>
          </ac:grpSpMkLst>
        </pc:grpChg>
        <pc:picChg chg="add del mod ord modCrop">
          <ac:chgData name="Erik Jan Weening" userId="449a7b87e6dbb919" providerId="LiveId" clId="{EA8C683F-C55C-404D-BDA2-0F01FB131063}" dt="2020-04-27T08:36:32.729" v="14" actId="478"/>
          <ac:picMkLst>
            <pc:docMk/>
            <pc:sldMk cId="3016447985" sldId="264"/>
            <ac:picMk id="15" creationId="{44CE4B05-82AE-419C-9DC1-D4E44E068C3B}"/>
          </ac:picMkLst>
        </pc:picChg>
        <pc:picChg chg="del">
          <ac:chgData name="Erik Jan Weening" userId="449a7b87e6dbb919" providerId="LiveId" clId="{EA8C683F-C55C-404D-BDA2-0F01FB131063}" dt="2020-04-27T08:35:26.260" v="1" actId="478"/>
          <ac:picMkLst>
            <pc:docMk/>
            <pc:sldMk cId="3016447985" sldId="264"/>
            <ac:picMk id="16" creationId="{FF64B90D-231A-4F19-84D3-869AE884B64F}"/>
          </ac:picMkLst>
        </pc:picChg>
        <pc:picChg chg="add mod ord modCrop">
          <ac:chgData name="Erik Jan Weening" userId="449a7b87e6dbb919" providerId="LiveId" clId="{EA8C683F-C55C-404D-BDA2-0F01FB131063}" dt="2020-04-27T08:37:16.113" v="25" actId="167"/>
          <ac:picMkLst>
            <pc:docMk/>
            <pc:sldMk cId="3016447985" sldId="264"/>
            <ac:picMk id="17" creationId="{93B555A3-01FE-4222-A28C-5864088CFEA5}"/>
          </ac:picMkLst>
        </pc:picChg>
      </pc:sldChg>
      <pc:sldChg chg="modSp mod">
        <pc:chgData name="Erik Jan Weening" userId="449a7b87e6dbb919" providerId="LiveId" clId="{EA8C683F-C55C-404D-BDA2-0F01FB131063}" dt="2020-04-27T08:37:47.542" v="32" actId="20577"/>
        <pc:sldMkLst>
          <pc:docMk/>
          <pc:sldMk cId="2691658591" sldId="265"/>
        </pc:sldMkLst>
        <pc:spChg chg="mod">
          <ac:chgData name="Erik Jan Weening" userId="449a7b87e6dbb919" providerId="LiveId" clId="{EA8C683F-C55C-404D-BDA2-0F01FB131063}" dt="2020-04-27T08:37:47.542" v="32" actId="20577"/>
          <ac:spMkLst>
            <pc:docMk/>
            <pc:sldMk cId="2691658591" sldId="265"/>
            <ac:spMk id="8" creationId="{8810E409-9A7C-4095-9D52-15615F16DDB0}"/>
          </ac:spMkLst>
        </pc:spChg>
      </pc:sldChg>
      <pc:sldChg chg="modSp mod">
        <pc:chgData name="Erik Jan Weening" userId="449a7b87e6dbb919" providerId="LiveId" clId="{EA8C683F-C55C-404D-BDA2-0F01FB131063}" dt="2020-04-27T08:37:52.697" v="34" actId="20577"/>
        <pc:sldMkLst>
          <pc:docMk/>
          <pc:sldMk cId="2642268857" sldId="266"/>
        </pc:sldMkLst>
        <pc:spChg chg="mod">
          <ac:chgData name="Erik Jan Weening" userId="449a7b87e6dbb919" providerId="LiveId" clId="{EA8C683F-C55C-404D-BDA2-0F01FB131063}" dt="2020-04-27T08:37:52.697" v="34" actId="20577"/>
          <ac:spMkLst>
            <pc:docMk/>
            <pc:sldMk cId="2642268857" sldId="266"/>
            <ac:spMk id="8" creationId="{8810E409-9A7C-4095-9D52-15615F16DDB0}"/>
          </ac:spMkLst>
        </pc:spChg>
      </pc:sldChg>
      <pc:sldChg chg="modSp mod">
        <pc:chgData name="Erik Jan Weening" userId="449a7b87e6dbb919" providerId="LiveId" clId="{EA8C683F-C55C-404D-BDA2-0F01FB131063}" dt="2020-04-27T08:37:58.398" v="36" actId="20577"/>
        <pc:sldMkLst>
          <pc:docMk/>
          <pc:sldMk cId="3470346503" sldId="267"/>
        </pc:sldMkLst>
        <pc:spChg chg="mod">
          <ac:chgData name="Erik Jan Weening" userId="449a7b87e6dbb919" providerId="LiveId" clId="{EA8C683F-C55C-404D-BDA2-0F01FB131063}" dt="2020-04-27T08:37:58.398" v="36" actId="20577"/>
          <ac:spMkLst>
            <pc:docMk/>
            <pc:sldMk cId="3470346503" sldId="267"/>
            <ac:spMk id="8" creationId="{8810E409-9A7C-4095-9D52-15615F16DDB0}"/>
          </ac:spMkLst>
        </pc:spChg>
      </pc:sldChg>
      <pc:sldChg chg="modSp mod">
        <pc:chgData name="Erik Jan Weening" userId="449a7b87e6dbb919" providerId="LiveId" clId="{EA8C683F-C55C-404D-BDA2-0F01FB131063}" dt="2020-04-27T08:38:06.474" v="38" actId="20577"/>
        <pc:sldMkLst>
          <pc:docMk/>
          <pc:sldMk cId="2685390749" sldId="268"/>
        </pc:sldMkLst>
        <pc:spChg chg="mod">
          <ac:chgData name="Erik Jan Weening" userId="449a7b87e6dbb919" providerId="LiveId" clId="{EA8C683F-C55C-404D-BDA2-0F01FB131063}" dt="2020-04-27T08:38:06.474" v="38" actId="20577"/>
          <ac:spMkLst>
            <pc:docMk/>
            <pc:sldMk cId="2685390749" sldId="268"/>
            <ac:spMk id="8" creationId="{8810E409-9A7C-4095-9D52-15615F16DDB0}"/>
          </ac:spMkLst>
        </pc:spChg>
      </pc:sldChg>
      <pc:sldChg chg="add del">
        <pc:chgData name="Erik Jan Weening" userId="449a7b87e6dbb919" providerId="LiveId" clId="{EA8C683F-C55C-404D-BDA2-0F01FB131063}" dt="2020-04-27T08:37:11.239" v="23" actId="47"/>
        <pc:sldMkLst>
          <pc:docMk/>
          <pc:sldMk cId="17785419" sldId="269"/>
        </pc:sldMkLst>
      </pc:sldChg>
      <pc:sldChg chg="modSp add mod">
        <pc:chgData name="Erik Jan Weening" userId="449a7b87e6dbb919" providerId="LiveId" clId="{EA8C683F-C55C-404D-BDA2-0F01FB131063}" dt="2020-04-27T08:37:40.997" v="30" actId="20577"/>
        <pc:sldMkLst>
          <pc:docMk/>
          <pc:sldMk cId="2373235720" sldId="270"/>
        </pc:sldMkLst>
        <pc:spChg chg="mod">
          <ac:chgData name="Erik Jan Weening" userId="449a7b87e6dbb919" providerId="LiveId" clId="{EA8C683F-C55C-404D-BDA2-0F01FB131063}" dt="2020-04-27T08:37:40.997" v="30" actId="20577"/>
          <ac:spMkLst>
            <pc:docMk/>
            <pc:sldMk cId="2373235720" sldId="270"/>
            <ac:spMk id="8" creationId="{8810E409-9A7C-4095-9D52-15615F16DDB0}"/>
          </ac:spMkLst>
        </pc:spChg>
        <pc:picChg chg="mod modCrop">
          <ac:chgData name="Erik Jan Weening" userId="449a7b87e6dbb919" providerId="LiveId" clId="{EA8C683F-C55C-404D-BDA2-0F01FB131063}" dt="2020-04-27T08:37:30.985" v="28" actId="18131"/>
          <ac:picMkLst>
            <pc:docMk/>
            <pc:sldMk cId="2373235720" sldId="270"/>
            <ac:picMk id="15" creationId="{44CE4B05-82AE-419C-9DC1-D4E44E068C3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2F43D6-7D86-4E19-83AF-74104079A944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24D41-CDA4-4042-B9C2-DC04C857FF9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78967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87787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00914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10297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5046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07959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95301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24968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88919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07513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3989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5433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73619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 descr="Afbeelding met gebouw, auto, buiten, persoon&#10;&#10;Automatisch gegenereerde beschrijving">
            <a:extLst>
              <a:ext uri="{FF2B5EF4-FFF2-40B4-BE49-F238E27FC236}">
                <a16:creationId xmlns:a16="http://schemas.microsoft.com/office/drawing/2014/main" id="{1580D639-18AF-48BB-AC6F-90C0FE49BD2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00" r="8500"/>
          <a:stretch/>
        </p:blipFill>
        <p:spPr>
          <a:xfrm>
            <a:off x="-1" y="670033"/>
            <a:ext cx="9144001" cy="6196944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1246AA93-BEDD-44F9-B936-E7FEADE1237F}"/>
              </a:ext>
            </a:extLst>
          </p:cNvPr>
          <p:cNvSpPr/>
          <p:nvPr/>
        </p:nvSpPr>
        <p:spPr>
          <a:xfrm>
            <a:off x="0" y="-29100"/>
            <a:ext cx="8691937" cy="1083200"/>
          </a:xfrm>
          <a:prstGeom prst="rect">
            <a:avLst/>
          </a:prstGeom>
          <a:solidFill>
            <a:srgbClr val="9AA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35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06BA1003-5F1D-49AE-9CBD-34F8171582C3}"/>
              </a:ext>
            </a:extLst>
          </p:cNvPr>
          <p:cNvSpPr txBox="1"/>
          <p:nvPr/>
        </p:nvSpPr>
        <p:spPr>
          <a:xfrm>
            <a:off x="244623" y="220112"/>
            <a:ext cx="73254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NOODHULP IN LAHORE, PAKISTAN</a:t>
            </a:r>
          </a:p>
        </p:txBody>
      </p:sp>
      <p:sp>
        <p:nvSpPr>
          <p:cNvPr id="6" name="Rechthoekige driehoek 5">
            <a:extLst>
              <a:ext uri="{FF2B5EF4-FFF2-40B4-BE49-F238E27FC236}">
                <a16:creationId xmlns:a16="http://schemas.microsoft.com/office/drawing/2014/main" id="{32C830A1-2737-42E1-9507-052F63CA75F5}"/>
              </a:ext>
            </a:extLst>
          </p:cNvPr>
          <p:cNvSpPr/>
          <p:nvPr/>
        </p:nvSpPr>
        <p:spPr>
          <a:xfrm flipH="1">
            <a:off x="7105138" y="-29100"/>
            <a:ext cx="929857" cy="1083200"/>
          </a:xfrm>
          <a:prstGeom prst="rtTriangle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>
              <a:defRPr/>
            </a:pPr>
            <a:endParaRPr lang="nl-NL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0BE59866-B2AD-42AA-B804-AE23770D45F7}"/>
              </a:ext>
            </a:extLst>
          </p:cNvPr>
          <p:cNvSpPr/>
          <p:nvPr/>
        </p:nvSpPr>
        <p:spPr>
          <a:xfrm>
            <a:off x="8034995" y="-29100"/>
            <a:ext cx="1109006" cy="1083200"/>
          </a:xfrm>
          <a:prstGeom prst="rect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>
              <a:defRPr/>
            </a:pPr>
            <a:endParaRPr lang="nl-NL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8810E409-9A7C-4095-9D52-15615F16DDB0}"/>
              </a:ext>
            </a:extLst>
          </p:cNvPr>
          <p:cNvSpPr txBox="1"/>
          <p:nvPr/>
        </p:nvSpPr>
        <p:spPr>
          <a:xfrm>
            <a:off x="8777521" y="716803"/>
            <a:ext cx="36647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350" b="1" dirty="0">
                <a:solidFill>
                  <a:schemeClr val="bg1"/>
                </a:solidFill>
                <a:latin typeface="Century Gothic" panose="020B0502020202020204" pitchFamily="34" charset="0"/>
              </a:rPr>
              <a:t> 1</a:t>
            </a:r>
          </a:p>
        </p:txBody>
      </p:sp>
      <p:grpSp>
        <p:nvGrpSpPr>
          <p:cNvPr id="2" name="Groep 1">
            <a:extLst>
              <a:ext uri="{FF2B5EF4-FFF2-40B4-BE49-F238E27FC236}">
                <a16:creationId xmlns:a16="http://schemas.microsoft.com/office/drawing/2014/main" id="{AE441629-6399-485D-9827-DABD25E6F7FB}"/>
              </a:ext>
            </a:extLst>
          </p:cNvPr>
          <p:cNvGrpSpPr/>
          <p:nvPr/>
        </p:nvGrpSpPr>
        <p:grpSpPr>
          <a:xfrm>
            <a:off x="387665" y="5041900"/>
            <a:ext cx="8822309" cy="1825077"/>
            <a:chOff x="1050641" y="4509341"/>
            <a:chExt cx="7344859" cy="1519436"/>
          </a:xfrm>
        </p:grpSpPr>
        <p:sp>
          <p:nvSpPr>
            <p:cNvPr id="13" name="Rechthoek 12">
              <a:extLst>
                <a:ext uri="{FF2B5EF4-FFF2-40B4-BE49-F238E27FC236}">
                  <a16:creationId xmlns:a16="http://schemas.microsoft.com/office/drawing/2014/main" id="{AB39A64D-AB75-4A49-A744-5AB626E3D566}"/>
                </a:ext>
              </a:extLst>
            </p:cNvPr>
            <p:cNvSpPr/>
            <p:nvPr/>
          </p:nvSpPr>
          <p:spPr>
            <a:xfrm>
              <a:off x="1050641" y="4509341"/>
              <a:ext cx="7042718" cy="1359206"/>
            </a:xfrm>
            <a:prstGeom prst="rect">
              <a:avLst/>
            </a:prstGeom>
            <a:solidFill>
              <a:srgbClr val="C7232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600" dirty="0"/>
            </a:p>
          </p:txBody>
        </p:sp>
        <p:sp>
          <p:nvSpPr>
            <p:cNvPr id="12" name="Tekstvak 11">
              <a:extLst>
                <a:ext uri="{FF2B5EF4-FFF2-40B4-BE49-F238E27FC236}">
                  <a16:creationId xmlns:a16="http://schemas.microsoft.com/office/drawing/2014/main" id="{D8541420-B4D9-49E2-AB8B-465CB76C5FA0}"/>
                </a:ext>
              </a:extLst>
            </p:cNvPr>
            <p:cNvSpPr txBox="1"/>
            <p:nvPr/>
          </p:nvSpPr>
          <p:spPr>
            <a:xfrm>
              <a:off x="1237604" y="4689287"/>
              <a:ext cx="6668792" cy="9993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Stichting PECA vraagt uw aandacht voor de nood onder Christenen in de sloppenwijk 'Khaliq Nagar' in Lahore, Pakistan!</a:t>
              </a:r>
            </a:p>
          </p:txBody>
        </p:sp>
        <p:pic>
          <p:nvPicPr>
            <p:cNvPr id="14" name="Afbeelding 13" descr="Afbeelding met tekst, teken&#10;&#10;Automatisch gegenereerde beschrijving">
              <a:extLst>
                <a:ext uri="{FF2B5EF4-FFF2-40B4-BE49-F238E27FC236}">
                  <a16:creationId xmlns:a16="http://schemas.microsoft.com/office/drawing/2014/main" id="{C78A6FE2-3059-4A7F-A74F-16CFB7269E6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7292" y="5049159"/>
              <a:ext cx="978208" cy="979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33979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Afbeelding 14" descr="Afbeelding met gras, buiten, groep, mensen&#10;&#10;Automatisch gegenereerde beschrijving">
            <a:extLst>
              <a:ext uri="{FF2B5EF4-FFF2-40B4-BE49-F238E27FC236}">
                <a16:creationId xmlns:a16="http://schemas.microsoft.com/office/drawing/2014/main" id="{AD130151-ABFF-41C4-90B0-0A6E46C539B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62" r="-1" b="29007"/>
          <a:stretch/>
        </p:blipFill>
        <p:spPr>
          <a:xfrm>
            <a:off x="0" y="866844"/>
            <a:ext cx="9144002" cy="5991156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1246AA93-BEDD-44F9-B936-E7FEADE1237F}"/>
              </a:ext>
            </a:extLst>
          </p:cNvPr>
          <p:cNvSpPr/>
          <p:nvPr/>
        </p:nvSpPr>
        <p:spPr>
          <a:xfrm>
            <a:off x="0" y="-29100"/>
            <a:ext cx="8691937" cy="1083200"/>
          </a:xfrm>
          <a:prstGeom prst="rect">
            <a:avLst/>
          </a:prstGeom>
          <a:solidFill>
            <a:srgbClr val="9AA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35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06BA1003-5F1D-49AE-9CBD-34F8171582C3}"/>
              </a:ext>
            </a:extLst>
          </p:cNvPr>
          <p:cNvSpPr txBox="1"/>
          <p:nvPr/>
        </p:nvSpPr>
        <p:spPr>
          <a:xfrm>
            <a:off x="244623" y="220112"/>
            <a:ext cx="73254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NOODHULP IN LAHORE, PAKISTAN</a:t>
            </a:r>
          </a:p>
        </p:txBody>
      </p:sp>
      <p:sp>
        <p:nvSpPr>
          <p:cNvPr id="6" name="Rechthoekige driehoek 5">
            <a:extLst>
              <a:ext uri="{FF2B5EF4-FFF2-40B4-BE49-F238E27FC236}">
                <a16:creationId xmlns:a16="http://schemas.microsoft.com/office/drawing/2014/main" id="{32C830A1-2737-42E1-9507-052F63CA75F5}"/>
              </a:ext>
            </a:extLst>
          </p:cNvPr>
          <p:cNvSpPr/>
          <p:nvPr/>
        </p:nvSpPr>
        <p:spPr>
          <a:xfrm flipH="1">
            <a:off x="7105138" y="-29100"/>
            <a:ext cx="929857" cy="1083200"/>
          </a:xfrm>
          <a:prstGeom prst="rtTriangle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>
              <a:defRPr/>
            </a:pPr>
            <a:endParaRPr lang="nl-NL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0BE59866-B2AD-42AA-B804-AE23770D45F7}"/>
              </a:ext>
            </a:extLst>
          </p:cNvPr>
          <p:cNvSpPr/>
          <p:nvPr/>
        </p:nvSpPr>
        <p:spPr>
          <a:xfrm>
            <a:off x="8034995" y="-29100"/>
            <a:ext cx="1109006" cy="1083200"/>
          </a:xfrm>
          <a:prstGeom prst="rect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>
              <a:defRPr/>
            </a:pPr>
            <a:endParaRPr lang="nl-NL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8810E409-9A7C-4095-9D52-15615F16DDB0}"/>
              </a:ext>
            </a:extLst>
          </p:cNvPr>
          <p:cNvSpPr txBox="1"/>
          <p:nvPr/>
        </p:nvSpPr>
        <p:spPr>
          <a:xfrm>
            <a:off x="8777521" y="716803"/>
            <a:ext cx="36647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350" b="1" dirty="0">
                <a:solidFill>
                  <a:schemeClr val="bg1"/>
                </a:solidFill>
                <a:latin typeface="Century Gothic" panose="020B0502020202020204" pitchFamily="34" charset="0"/>
              </a:rPr>
              <a:t> 2</a:t>
            </a:r>
          </a:p>
        </p:txBody>
      </p:sp>
      <p:grpSp>
        <p:nvGrpSpPr>
          <p:cNvPr id="2" name="Groep 1">
            <a:extLst>
              <a:ext uri="{FF2B5EF4-FFF2-40B4-BE49-F238E27FC236}">
                <a16:creationId xmlns:a16="http://schemas.microsoft.com/office/drawing/2014/main" id="{AE441629-6399-485D-9827-DABD25E6F7FB}"/>
              </a:ext>
            </a:extLst>
          </p:cNvPr>
          <p:cNvGrpSpPr/>
          <p:nvPr/>
        </p:nvGrpSpPr>
        <p:grpSpPr>
          <a:xfrm>
            <a:off x="387665" y="5041900"/>
            <a:ext cx="8822309" cy="1825077"/>
            <a:chOff x="1050641" y="4509341"/>
            <a:chExt cx="7344859" cy="1519436"/>
          </a:xfrm>
        </p:grpSpPr>
        <p:sp>
          <p:nvSpPr>
            <p:cNvPr id="13" name="Rechthoek 12">
              <a:extLst>
                <a:ext uri="{FF2B5EF4-FFF2-40B4-BE49-F238E27FC236}">
                  <a16:creationId xmlns:a16="http://schemas.microsoft.com/office/drawing/2014/main" id="{AB39A64D-AB75-4A49-A744-5AB626E3D566}"/>
                </a:ext>
              </a:extLst>
            </p:cNvPr>
            <p:cNvSpPr/>
            <p:nvPr/>
          </p:nvSpPr>
          <p:spPr>
            <a:xfrm>
              <a:off x="1050641" y="4509341"/>
              <a:ext cx="7042718" cy="1359206"/>
            </a:xfrm>
            <a:prstGeom prst="rect">
              <a:avLst/>
            </a:prstGeom>
            <a:solidFill>
              <a:srgbClr val="C7232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600" dirty="0"/>
            </a:p>
          </p:txBody>
        </p:sp>
        <p:sp>
          <p:nvSpPr>
            <p:cNvPr id="12" name="Tekstvak 11">
              <a:extLst>
                <a:ext uri="{FF2B5EF4-FFF2-40B4-BE49-F238E27FC236}">
                  <a16:creationId xmlns:a16="http://schemas.microsoft.com/office/drawing/2014/main" id="{D8541420-B4D9-49E2-AB8B-465CB76C5FA0}"/>
                </a:ext>
              </a:extLst>
            </p:cNvPr>
            <p:cNvSpPr txBox="1"/>
            <p:nvPr/>
          </p:nvSpPr>
          <p:spPr>
            <a:xfrm>
              <a:off x="1237604" y="4834536"/>
              <a:ext cx="6668792" cy="691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De Nood onder de allerarmste Christenen is groot! Er is gebrek aan voedsel, medicijnen &amp; voorlichting.</a:t>
              </a:r>
            </a:p>
          </p:txBody>
        </p:sp>
        <p:pic>
          <p:nvPicPr>
            <p:cNvPr id="14" name="Afbeelding 13" descr="Afbeelding met tekst, teken&#10;&#10;Automatisch gegenereerde beschrijving">
              <a:extLst>
                <a:ext uri="{FF2B5EF4-FFF2-40B4-BE49-F238E27FC236}">
                  <a16:creationId xmlns:a16="http://schemas.microsoft.com/office/drawing/2014/main" id="{C78A6FE2-3059-4A7F-A74F-16CFB7269E6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7292" y="5049159"/>
              <a:ext cx="978208" cy="979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640315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Afbeelding 16">
            <a:extLst>
              <a:ext uri="{FF2B5EF4-FFF2-40B4-BE49-F238E27FC236}">
                <a16:creationId xmlns:a16="http://schemas.microsoft.com/office/drawing/2014/main" id="{93B555A3-01FE-4222-A28C-5864088CFEA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85" t="5794" r="13618" b="22992"/>
          <a:stretch/>
        </p:blipFill>
        <p:spPr>
          <a:xfrm>
            <a:off x="-1" y="1063077"/>
            <a:ext cx="9144001" cy="5803900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1246AA93-BEDD-44F9-B936-E7FEADE1237F}"/>
              </a:ext>
            </a:extLst>
          </p:cNvPr>
          <p:cNvSpPr/>
          <p:nvPr/>
        </p:nvSpPr>
        <p:spPr>
          <a:xfrm>
            <a:off x="0" y="-29100"/>
            <a:ext cx="8691937" cy="1083200"/>
          </a:xfrm>
          <a:prstGeom prst="rect">
            <a:avLst/>
          </a:prstGeom>
          <a:solidFill>
            <a:srgbClr val="9AA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35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06BA1003-5F1D-49AE-9CBD-34F8171582C3}"/>
              </a:ext>
            </a:extLst>
          </p:cNvPr>
          <p:cNvSpPr txBox="1"/>
          <p:nvPr/>
        </p:nvSpPr>
        <p:spPr>
          <a:xfrm>
            <a:off x="244623" y="220112"/>
            <a:ext cx="73254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NOODHULP IN LAHORE, PAKISTAN</a:t>
            </a:r>
          </a:p>
        </p:txBody>
      </p:sp>
      <p:sp>
        <p:nvSpPr>
          <p:cNvPr id="6" name="Rechthoekige driehoek 5">
            <a:extLst>
              <a:ext uri="{FF2B5EF4-FFF2-40B4-BE49-F238E27FC236}">
                <a16:creationId xmlns:a16="http://schemas.microsoft.com/office/drawing/2014/main" id="{32C830A1-2737-42E1-9507-052F63CA75F5}"/>
              </a:ext>
            </a:extLst>
          </p:cNvPr>
          <p:cNvSpPr/>
          <p:nvPr/>
        </p:nvSpPr>
        <p:spPr>
          <a:xfrm flipH="1">
            <a:off x="7105138" y="-29100"/>
            <a:ext cx="929857" cy="1083200"/>
          </a:xfrm>
          <a:prstGeom prst="rtTriangle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>
              <a:defRPr/>
            </a:pPr>
            <a:endParaRPr lang="nl-NL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0BE59866-B2AD-42AA-B804-AE23770D45F7}"/>
              </a:ext>
            </a:extLst>
          </p:cNvPr>
          <p:cNvSpPr/>
          <p:nvPr/>
        </p:nvSpPr>
        <p:spPr>
          <a:xfrm>
            <a:off x="8034995" y="-29100"/>
            <a:ext cx="1109006" cy="1083200"/>
          </a:xfrm>
          <a:prstGeom prst="rect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>
              <a:defRPr/>
            </a:pPr>
            <a:endParaRPr lang="nl-NL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8810E409-9A7C-4095-9D52-15615F16DDB0}"/>
              </a:ext>
            </a:extLst>
          </p:cNvPr>
          <p:cNvSpPr txBox="1"/>
          <p:nvPr/>
        </p:nvSpPr>
        <p:spPr>
          <a:xfrm>
            <a:off x="8777521" y="716803"/>
            <a:ext cx="36647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350" b="1" dirty="0">
                <a:solidFill>
                  <a:schemeClr val="bg1"/>
                </a:solidFill>
                <a:latin typeface="Century Gothic" panose="020B0502020202020204" pitchFamily="34" charset="0"/>
              </a:rPr>
              <a:t> 3</a:t>
            </a:r>
          </a:p>
        </p:txBody>
      </p:sp>
      <p:grpSp>
        <p:nvGrpSpPr>
          <p:cNvPr id="2" name="Groep 1">
            <a:extLst>
              <a:ext uri="{FF2B5EF4-FFF2-40B4-BE49-F238E27FC236}">
                <a16:creationId xmlns:a16="http://schemas.microsoft.com/office/drawing/2014/main" id="{AE441629-6399-485D-9827-DABD25E6F7FB}"/>
              </a:ext>
            </a:extLst>
          </p:cNvPr>
          <p:cNvGrpSpPr/>
          <p:nvPr/>
        </p:nvGrpSpPr>
        <p:grpSpPr>
          <a:xfrm>
            <a:off x="387665" y="5041900"/>
            <a:ext cx="8822309" cy="1825077"/>
            <a:chOff x="1050641" y="4509341"/>
            <a:chExt cx="7344859" cy="1519436"/>
          </a:xfrm>
        </p:grpSpPr>
        <p:sp>
          <p:nvSpPr>
            <p:cNvPr id="13" name="Rechthoek 12">
              <a:extLst>
                <a:ext uri="{FF2B5EF4-FFF2-40B4-BE49-F238E27FC236}">
                  <a16:creationId xmlns:a16="http://schemas.microsoft.com/office/drawing/2014/main" id="{AB39A64D-AB75-4A49-A744-5AB626E3D566}"/>
                </a:ext>
              </a:extLst>
            </p:cNvPr>
            <p:cNvSpPr/>
            <p:nvPr/>
          </p:nvSpPr>
          <p:spPr>
            <a:xfrm>
              <a:off x="1050641" y="4509341"/>
              <a:ext cx="7042718" cy="1359206"/>
            </a:xfrm>
            <a:prstGeom prst="rect">
              <a:avLst/>
            </a:prstGeom>
            <a:solidFill>
              <a:srgbClr val="C7232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400" dirty="0"/>
            </a:p>
          </p:txBody>
        </p:sp>
        <p:sp>
          <p:nvSpPr>
            <p:cNvPr id="12" name="Tekstvak 11">
              <a:extLst>
                <a:ext uri="{FF2B5EF4-FFF2-40B4-BE49-F238E27FC236}">
                  <a16:creationId xmlns:a16="http://schemas.microsoft.com/office/drawing/2014/main" id="{D8541420-B4D9-49E2-AB8B-465CB76C5FA0}"/>
                </a:ext>
              </a:extLst>
            </p:cNvPr>
            <p:cNvSpPr txBox="1"/>
            <p:nvPr/>
          </p:nvSpPr>
          <p:spPr>
            <a:xfrm>
              <a:off x="1210142" y="4689287"/>
              <a:ext cx="6668792" cy="9993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Veel arbeiders uit de sloppenwijk ‘Khaliq Nagar’ zijn afhankelijk van hun dagloon! Door de corona maatregelen zijn ze dat kwijt.</a:t>
              </a:r>
            </a:p>
          </p:txBody>
        </p:sp>
        <p:pic>
          <p:nvPicPr>
            <p:cNvPr id="14" name="Afbeelding 13" descr="Afbeelding met tekst, teken&#10;&#10;Automatisch gegenereerde beschrijving">
              <a:extLst>
                <a:ext uri="{FF2B5EF4-FFF2-40B4-BE49-F238E27FC236}">
                  <a16:creationId xmlns:a16="http://schemas.microsoft.com/office/drawing/2014/main" id="{C78A6FE2-3059-4A7F-A74F-16CFB7269E6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7292" y="5049159"/>
              <a:ext cx="978208" cy="979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16447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Afbeelding 14">
            <a:extLst>
              <a:ext uri="{FF2B5EF4-FFF2-40B4-BE49-F238E27FC236}">
                <a16:creationId xmlns:a16="http://schemas.microsoft.com/office/drawing/2014/main" id="{44CE4B05-82AE-419C-9DC1-D4E44E068C3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6" t="27066" r="13876" b="-110"/>
          <a:stretch/>
        </p:blipFill>
        <p:spPr>
          <a:xfrm>
            <a:off x="0" y="866844"/>
            <a:ext cx="9829800" cy="6000133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1246AA93-BEDD-44F9-B936-E7FEADE1237F}"/>
              </a:ext>
            </a:extLst>
          </p:cNvPr>
          <p:cNvSpPr/>
          <p:nvPr/>
        </p:nvSpPr>
        <p:spPr>
          <a:xfrm>
            <a:off x="0" y="-29100"/>
            <a:ext cx="8691937" cy="1083200"/>
          </a:xfrm>
          <a:prstGeom prst="rect">
            <a:avLst/>
          </a:prstGeom>
          <a:solidFill>
            <a:srgbClr val="9AA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35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06BA1003-5F1D-49AE-9CBD-34F8171582C3}"/>
              </a:ext>
            </a:extLst>
          </p:cNvPr>
          <p:cNvSpPr txBox="1"/>
          <p:nvPr/>
        </p:nvSpPr>
        <p:spPr>
          <a:xfrm>
            <a:off x="244623" y="220112"/>
            <a:ext cx="73254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NOODHULP IN LAHORE, PAKISTAN</a:t>
            </a:r>
          </a:p>
        </p:txBody>
      </p:sp>
      <p:sp>
        <p:nvSpPr>
          <p:cNvPr id="6" name="Rechthoekige driehoek 5">
            <a:extLst>
              <a:ext uri="{FF2B5EF4-FFF2-40B4-BE49-F238E27FC236}">
                <a16:creationId xmlns:a16="http://schemas.microsoft.com/office/drawing/2014/main" id="{32C830A1-2737-42E1-9507-052F63CA75F5}"/>
              </a:ext>
            </a:extLst>
          </p:cNvPr>
          <p:cNvSpPr/>
          <p:nvPr/>
        </p:nvSpPr>
        <p:spPr>
          <a:xfrm flipH="1">
            <a:off x="7105138" y="-29100"/>
            <a:ext cx="929857" cy="1083200"/>
          </a:xfrm>
          <a:prstGeom prst="rtTriangle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>
              <a:defRPr/>
            </a:pPr>
            <a:endParaRPr lang="nl-NL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0BE59866-B2AD-42AA-B804-AE23770D45F7}"/>
              </a:ext>
            </a:extLst>
          </p:cNvPr>
          <p:cNvSpPr/>
          <p:nvPr/>
        </p:nvSpPr>
        <p:spPr>
          <a:xfrm>
            <a:off x="8034995" y="-29100"/>
            <a:ext cx="1109006" cy="1083200"/>
          </a:xfrm>
          <a:prstGeom prst="rect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>
              <a:defRPr/>
            </a:pPr>
            <a:endParaRPr lang="nl-NL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8810E409-9A7C-4095-9D52-15615F16DDB0}"/>
              </a:ext>
            </a:extLst>
          </p:cNvPr>
          <p:cNvSpPr txBox="1"/>
          <p:nvPr/>
        </p:nvSpPr>
        <p:spPr>
          <a:xfrm>
            <a:off x="8777521" y="716803"/>
            <a:ext cx="36647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350" b="1" dirty="0">
                <a:solidFill>
                  <a:schemeClr val="bg1"/>
                </a:solidFill>
                <a:latin typeface="Century Gothic" panose="020B0502020202020204" pitchFamily="34" charset="0"/>
              </a:rPr>
              <a:t> 4</a:t>
            </a:r>
          </a:p>
        </p:txBody>
      </p:sp>
      <p:grpSp>
        <p:nvGrpSpPr>
          <p:cNvPr id="2" name="Groep 1">
            <a:extLst>
              <a:ext uri="{FF2B5EF4-FFF2-40B4-BE49-F238E27FC236}">
                <a16:creationId xmlns:a16="http://schemas.microsoft.com/office/drawing/2014/main" id="{AE441629-6399-485D-9827-DABD25E6F7FB}"/>
              </a:ext>
            </a:extLst>
          </p:cNvPr>
          <p:cNvGrpSpPr/>
          <p:nvPr/>
        </p:nvGrpSpPr>
        <p:grpSpPr>
          <a:xfrm>
            <a:off x="387665" y="5041900"/>
            <a:ext cx="8822309" cy="1825077"/>
            <a:chOff x="1050641" y="4509341"/>
            <a:chExt cx="7344859" cy="1519436"/>
          </a:xfrm>
        </p:grpSpPr>
        <p:sp>
          <p:nvSpPr>
            <p:cNvPr id="13" name="Rechthoek 12">
              <a:extLst>
                <a:ext uri="{FF2B5EF4-FFF2-40B4-BE49-F238E27FC236}">
                  <a16:creationId xmlns:a16="http://schemas.microsoft.com/office/drawing/2014/main" id="{AB39A64D-AB75-4A49-A744-5AB626E3D566}"/>
                </a:ext>
              </a:extLst>
            </p:cNvPr>
            <p:cNvSpPr/>
            <p:nvPr/>
          </p:nvSpPr>
          <p:spPr>
            <a:xfrm>
              <a:off x="1050641" y="4509341"/>
              <a:ext cx="7042718" cy="1359206"/>
            </a:xfrm>
            <a:prstGeom prst="rect">
              <a:avLst/>
            </a:prstGeom>
            <a:solidFill>
              <a:srgbClr val="C7232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400" dirty="0"/>
            </a:p>
          </p:txBody>
        </p:sp>
        <p:sp>
          <p:nvSpPr>
            <p:cNvPr id="12" name="Tekstvak 11">
              <a:extLst>
                <a:ext uri="{FF2B5EF4-FFF2-40B4-BE49-F238E27FC236}">
                  <a16:creationId xmlns:a16="http://schemas.microsoft.com/office/drawing/2014/main" id="{D8541420-B4D9-49E2-AB8B-465CB76C5FA0}"/>
                </a:ext>
              </a:extLst>
            </p:cNvPr>
            <p:cNvSpPr txBox="1"/>
            <p:nvPr/>
          </p:nvSpPr>
          <p:spPr>
            <a:xfrm>
              <a:off x="1237604" y="4841681"/>
              <a:ext cx="6668792" cy="691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Stichting PECA probeert met project: ‘The Saviours Welfare’ de noodhulp te bieden die nodig is!</a:t>
              </a:r>
            </a:p>
          </p:txBody>
        </p:sp>
        <p:pic>
          <p:nvPicPr>
            <p:cNvPr id="14" name="Afbeelding 13" descr="Afbeelding met tekst, teken&#10;&#10;Automatisch gegenereerde beschrijving">
              <a:extLst>
                <a:ext uri="{FF2B5EF4-FFF2-40B4-BE49-F238E27FC236}">
                  <a16:creationId xmlns:a16="http://schemas.microsoft.com/office/drawing/2014/main" id="{C78A6FE2-3059-4A7F-A74F-16CFB7269E6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7292" y="5049159"/>
              <a:ext cx="978208" cy="979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732357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Afbeelding 14">
            <a:extLst>
              <a:ext uri="{FF2B5EF4-FFF2-40B4-BE49-F238E27FC236}">
                <a16:creationId xmlns:a16="http://schemas.microsoft.com/office/drawing/2014/main" id="{BB711512-053E-4141-9618-5E840CA3389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57" t="10864" r="9195" b="27705"/>
          <a:stretch/>
        </p:blipFill>
        <p:spPr>
          <a:xfrm>
            <a:off x="0" y="920449"/>
            <a:ext cx="9144000" cy="5946528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1246AA93-BEDD-44F9-B936-E7FEADE1237F}"/>
              </a:ext>
            </a:extLst>
          </p:cNvPr>
          <p:cNvSpPr/>
          <p:nvPr/>
        </p:nvSpPr>
        <p:spPr>
          <a:xfrm>
            <a:off x="0" y="-29100"/>
            <a:ext cx="8691937" cy="1083200"/>
          </a:xfrm>
          <a:prstGeom prst="rect">
            <a:avLst/>
          </a:prstGeom>
          <a:solidFill>
            <a:srgbClr val="9AA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35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06BA1003-5F1D-49AE-9CBD-34F8171582C3}"/>
              </a:ext>
            </a:extLst>
          </p:cNvPr>
          <p:cNvSpPr txBox="1"/>
          <p:nvPr/>
        </p:nvSpPr>
        <p:spPr>
          <a:xfrm>
            <a:off x="244623" y="220112"/>
            <a:ext cx="73254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NOODHULP IN LAHORE, PAKISTAN</a:t>
            </a:r>
          </a:p>
        </p:txBody>
      </p:sp>
      <p:sp>
        <p:nvSpPr>
          <p:cNvPr id="6" name="Rechthoekige driehoek 5">
            <a:extLst>
              <a:ext uri="{FF2B5EF4-FFF2-40B4-BE49-F238E27FC236}">
                <a16:creationId xmlns:a16="http://schemas.microsoft.com/office/drawing/2014/main" id="{32C830A1-2737-42E1-9507-052F63CA75F5}"/>
              </a:ext>
            </a:extLst>
          </p:cNvPr>
          <p:cNvSpPr/>
          <p:nvPr/>
        </p:nvSpPr>
        <p:spPr>
          <a:xfrm flipH="1">
            <a:off x="7105138" y="-29100"/>
            <a:ext cx="929857" cy="1083200"/>
          </a:xfrm>
          <a:prstGeom prst="rtTriangle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>
              <a:defRPr/>
            </a:pPr>
            <a:endParaRPr lang="nl-NL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0BE59866-B2AD-42AA-B804-AE23770D45F7}"/>
              </a:ext>
            </a:extLst>
          </p:cNvPr>
          <p:cNvSpPr/>
          <p:nvPr/>
        </p:nvSpPr>
        <p:spPr>
          <a:xfrm>
            <a:off x="8034995" y="-29100"/>
            <a:ext cx="1109006" cy="1083200"/>
          </a:xfrm>
          <a:prstGeom prst="rect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>
              <a:defRPr/>
            </a:pPr>
            <a:endParaRPr lang="nl-NL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8810E409-9A7C-4095-9D52-15615F16DDB0}"/>
              </a:ext>
            </a:extLst>
          </p:cNvPr>
          <p:cNvSpPr txBox="1"/>
          <p:nvPr/>
        </p:nvSpPr>
        <p:spPr>
          <a:xfrm>
            <a:off x="8777521" y="716803"/>
            <a:ext cx="36647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350" b="1" dirty="0">
                <a:solidFill>
                  <a:schemeClr val="bg1"/>
                </a:solidFill>
                <a:latin typeface="Century Gothic" panose="020B0502020202020204" pitchFamily="34" charset="0"/>
              </a:rPr>
              <a:t> 5</a:t>
            </a:r>
          </a:p>
        </p:txBody>
      </p:sp>
      <p:grpSp>
        <p:nvGrpSpPr>
          <p:cNvPr id="2" name="Groep 1">
            <a:extLst>
              <a:ext uri="{FF2B5EF4-FFF2-40B4-BE49-F238E27FC236}">
                <a16:creationId xmlns:a16="http://schemas.microsoft.com/office/drawing/2014/main" id="{AE441629-6399-485D-9827-DABD25E6F7FB}"/>
              </a:ext>
            </a:extLst>
          </p:cNvPr>
          <p:cNvGrpSpPr/>
          <p:nvPr/>
        </p:nvGrpSpPr>
        <p:grpSpPr>
          <a:xfrm>
            <a:off x="387665" y="5041900"/>
            <a:ext cx="8822309" cy="1825077"/>
            <a:chOff x="1050641" y="4509341"/>
            <a:chExt cx="7344859" cy="1519436"/>
          </a:xfrm>
        </p:grpSpPr>
        <p:sp>
          <p:nvSpPr>
            <p:cNvPr id="13" name="Rechthoek 12">
              <a:extLst>
                <a:ext uri="{FF2B5EF4-FFF2-40B4-BE49-F238E27FC236}">
                  <a16:creationId xmlns:a16="http://schemas.microsoft.com/office/drawing/2014/main" id="{AB39A64D-AB75-4A49-A744-5AB626E3D566}"/>
                </a:ext>
              </a:extLst>
            </p:cNvPr>
            <p:cNvSpPr/>
            <p:nvPr/>
          </p:nvSpPr>
          <p:spPr>
            <a:xfrm>
              <a:off x="1050641" y="4509341"/>
              <a:ext cx="7042718" cy="1359206"/>
            </a:xfrm>
            <a:prstGeom prst="rect">
              <a:avLst/>
            </a:prstGeom>
            <a:solidFill>
              <a:srgbClr val="C7232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600" dirty="0"/>
            </a:p>
          </p:txBody>
        </p:sp>
        <p:sp>
          <p:nvSpPr>
            <p:cNvPr id="12" name="Tekstvak 11">
              <a:extLst>
                <a:ext uri="{FF2B5EF4-FFF2-40B4-BE49-F238E27FC236}">
                  <a16:creationId xmlns:a16="http://schemas.microsoft.com/office/drawing/2014/main" id="{D8541420-B4D9-49E2-AB8B-465CB76C5FA0}"/>
                </a:ext>
              </a:extLst>
            </p:cNvPr>
            <p:cNvSpPr txBox="1"/>
            <p:nvPr/>
          </p:nvSpPr>
          <p:spPr>
            <a:xfrm>
              <a:off x="1237604" y="4689287"/>
              <a:ext cx="6668792" cy="9993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Met onder andere voedselpakketten, medicijnen en voorlichting wordt er geholpen onder de gezinnen die betrokken zijn bij de kerk &amp; school. </a:t>
              </a:r>
            </a:p>
          </p:txBody>
        </p:sp>
        <p:pic>
          <p:nvPicPr>
            <p:cNvPr id="14" name="Afbeelding 13" descr="Afbeelding met tekst, teken&#10;&#10;Automatisch gegenereerde beschrijving">
              <a:extLst>
                <a:ext uri="{FF2B5EF4-FFF2-40B4-BE49-F238E27FC236}">
                  <a16:creationId xmlns:a16="http://schemas.microsoft.com/office/drawing/2014/main" id="{C78A6FE2-3059-4A7F-A74F-16CFB7269E6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7292" y="5049159"/>
              <a:ext cx="978208" cy="979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916585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Afbeelding 15">
            <a:extLst>
              <a:ext uri="{FF2B5EF4-FFF2-40B4-BE49-F238E27FC236}">
                <a16:creationId xmlns:a16="http://schemas.microsoft.com/office/drawing/2014/main" id="{A0B7271D-DC28-47FB-9EED-2A5938F272C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5" t="6081" r="6142" b="2125"/>
          <a:stretch/>
        </p:blipFill>
        <p:spPr>
          <a:xfrm>
            <a:off x="0" y="804887"/>
            <a:ext cx="9144001" cy="6053113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1246AA93-BEDD-44F9-B936-E7FEADE1237F}"/>
              </a:ext>
            </a:extLst>
          </p:cNvPr>
          <p:cNvSpPr/>
          <p:nvPr/>
        </p:nvSpPr>
        <p:spPr>
          <a:xfrm>
            <a:off x="0" y="-29100"/>
            <a:ext cx="8691937" cy="1083200"/>
          </a:xfrm>
          <a:prstGeom prst="rect">
            <a:avLst/>
          </a:prstGeom>
          <a:solidFill>
            <a:srgbClr val="9AA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35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06BA1003-5F1D-49AE-9CBD-34F8171582C3}"/>
              </a:ext>
            </a:extLst>
          </p:cNvPr>
          <p:cNvSpPr txBox="1"/>
          <p:nvPr/>
        </p:nvSpPr>
        <p:spPr>
          <a:xfrm>
            <a:off x="244623" y="220112"/>
            <a:ext cx="73254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NOODHULP IN LAHORE, PAKISTAN</a:t>
            </a:r>
          </a:p>
        </p:txBody>
      </p:sp>
      <p:sp>
        <p:nvSpPr>
          <p:cNvPr id="6" name="Rechthoekige driehoek 5">
            <a:extLst>
              <a:ext uri="{FF2B5EF4-FFF2-40B4-BE49-F238E27FC236}">
                <a16:creationId xmlns:a16="http://schemas.microsoft.com/office/drawing/2014/main" id="{32C830A1-2737-42E1-9507-052F63CA75F5}"/>
              </a:ext>
            </a:extLst>
          </p:cNvPr>
          <p:cNvSpPr/>
          <p:nvPr/>
        </p:nvSpPr>
        <p:spPr>
          <a:xfrm flipH="1">
            <a:off x="7105138" y="-29100"/>
            <a:ext cx="929857" cy="1083200"/>
          </a:xfrm>
          <a:prstGeom prst="rtTriangle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>
              <a:defRPr/>
            </a:pPr>
            <a:endParaRPr lang="nl-NL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0BE59866-B2AD-42AA-B804-AE23770D45F7}"/>
              </a:ext>
            </a:extLst>
          </p:cNvPr>
          <p:cNvSpPr/>
          <p:nvPr/>
        </p:nvSpPr>
        <p:spPr>
          <a:xfrm>
            <a:off x="8034995" y="-29100"/>
            <a:ext cx="1109006" cy="1083200"/>
          </a:xfrm>
          <a:prstGeom prst="rect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>
              <a:defRPr/>
            </a:pPr>
            <a:endParaRPr lang="nl-NL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8810E409-9A7C-4095-9D52-15615F16DDB0}"/>
              </a:ext>
            </a:extLst>
          </p:cNvPr>
          <p:cNvSpPr txBox="1"/>
          <p:nvPr/>
        </p:nvSpPr>
        <p:spPr>
          <a:xfrm>
            <a:off x="8777521" y="716803"/>
            <a:ext cx="36647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350" b="1" dirty="0">
                <a:solidFill>
                  <a:schemeClr val="bg1"/>
                </a:solidFill>
                <a:latin typeface="Century Gothic" panose="020B0502020202020204" pitchFamily="34" charset="0"/>
              </a:rPr>
              <a:t> 6</a:t>
            </a:r>
          </a:p>
        </p:txBody>
      </p:sp>
      <p:grpSp>
        <p:nvGrpSpPr>
          <p:cNvPr id="2" name="Groep 1">
            <a:extLst>
              <a:ext uri="{FF2B5EF4-FFF2-40B4-BE49-F238E27FC236}">
                <a16:creationId xmlns:a16="http://schemas.microsoft.com/office/drawing/2014/main" id="{AE441629-6399-485D-9827-DABD25E6F7FB}"/>
              </a:ext>
            </a:extLst>
          </p:cNvPr>
          <p:cNvGrpSpPr/>
          <p:nvPr/>
        </p:nvGrpSpPr>
        <p:grpSpPr>
          <a:xfrm>
            <a:off x="387665" y="5041900"/>
            <a:ext cx="8822309" cy="1825077"/>
            <a:chOff x="1050641" y="4509341"/>
            <a:chExt cx="7344859" cy="1519436"/>
          </a:xfrm>
        </p:grpSpPr>
        <p:sp>
          <p:nvSpPr>
            <p:cNvPr id="13" name="Rechthoek 12">
              <a:extLst>
                <a:ext uri="{FF2B5EF4-FFF2-40B4-BE49-F238E27FC236}">
                  <a16:creationId xmlns:a16="http://schemas.microsoft.com/office/drawing/2014/main" id="{AB39A64D-AB75-4A49-A744-5AB626E3D566}"/>
                </a:ext>
              </a:extLst>
            </p:cNvPr>
            <p:cNvSpPr/>
            <p:nvPr/>
          </p:nvSpPr>
          <p:spPr>
            <a:xfrm>
              <a:off x="1050641" y="4509341"/>
              <a:ext cx="7042718" cy="1359206"/>
            </a:xfrm>
            <a:prstGeom prst="rect">
              <a:avLst/>
            </a:prstGeom>
            <a:solidFill>
              <a:srgbClr val="C7232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600" dirty="0"/>
            </a:p>
          </p:txBody>
        </p:sp>
        <p:sp>
          <p:nvSpPr>
            <p:cNvPr id="12" name="Tekstvak 11">
              <a:extLst>
                <a:ext uri="{FF2B5EF4-FFF2-40B4-BE49-F238E27FC236}">
                  <a16:creationId xmlns:a16="http://schemas.microsoft.com/office/drawing/2014/main" id="{D8541420-B4D9-49E2-AB8B-465CB76C5FA0}"/>
                </a:ext>
              </a:extLst>
            </p:cNvPr>
            <p:cNvSpPr txBox="1"/>
            <p:nvPr/>
          </p:nvSpPr>
          <p:spPr>
            <a:xfrm>
              <a:off x="1199840" y="4841681"/>
              <a:ext cx="6668792" cy="691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Wij vragen u te bidden voor deze christenen! </a:t>
              </a:r>
            </a:p>
            <a:p>
              <a:pPr algn="ctr"/>
              <a:r>
                <a:rPr lang="nl-NL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Waar mogelijk vragen wij ook financiële steun!</a:t>
              </a:r>
            </a:p>
          </p:txBody>
        </p:sp>
        <p:pic>
          <p:nvPicPr>
            <p:cNvPr id="14" name="Afbeelding 13" descr="Afbeelding met tekst, teken&#10;&#10;Automatisch gegenereerde beschrijving">
              <a:extLst>
                <a:ext uri="{FF2B5EF4-FFF2-40B4-BE49-F238E27FC236}">
                  <a16:creationId xmlns:a16="http://schemas.microsoft.com/office/drawing/2014/main" id="{C78A6FE2-3059-4A7F-A74F-16CFB7269E6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7292" y="5049159"/>
              <a:ext cx="978208" cy="979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422688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Afbeelding 14">
            <a:extLst>
              <a:ext uri="{FF2B5EF4-FFF2-40B4-BE49-F238E27FC236}">
                <a16:creationId xmlns:a16="http://schemas.microsoft.com/office/drawing/2014/main" id="{6FB6D2CD-F1F4-455A-8CAF-BCF36BB5F6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68" t="18112" r="19083" b="15650"/>
          <a:stretch/>
        </p:blipFill>
        <p:spPr>
          <a:xfrm>
            <a:off x="0" y="781799"/>
            <a:ext cx="9154501" cy="6076201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1246AA93-BEDD-44F9-B936-E7FEADE1237F}"/>
              </a:ext>
            </a:extLst>
          </p:cNvPr>
          <p:cNvSpPr/>
          <p:nvPr/>
        </p:nvSpPr>
        <p:spPr>
          <a:xfrm>
            <a:off x="0" y="-29100"/>
            <a:ext cx="8691937" cy="1083200"/>
          </a:xfrm>
          <a:prstGeom prst="rect">
            <a:avLst/>
          </a:prstGeom>
          <a:solidFill>
            <a:srgbClr val="9AA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35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06BA1003-5F1D-49AE-9CBD-34F8171582C3}"/>
              </a:ext>
            </a:extLst>
          </p:cNvPr>
          <p:cNvSpPr txBox="1"/>
          <p:nvPr/>
        </p:nvSpPr>
        <p:spPr>
          <a:xfrm>
            <a:off x="244623" y="220112"/>
            <a:ext cx="73254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NOODHULP IN LAHORE, PAKISTAN</a:t>
            </a:r>
          </a:p>
        </p:txBody>
      </p:sp>
      <p:sp>
        <p:nvSpPr>
          <p:cNvPr id="6" name="Rechthoekige driehoek 5">
            <a:extLst>
              <a:ext uri="{FF2B5EF4-FFF2-40B4-BE49-F238E27FC236}">
                <a16:creationId xmlns:a16="http://schemas.microsoft.com/office/drawing/2014/main" id="{32C830A1-2737-42E1-9507-052F63CA75F5}"/>
              </a:ext>
            </a:extLst>
          </p:cNvPr>
          <p:cNvSpPr/>
          <p:nvPr/>
        </p:nvSpPr>
        <p:spPr>
          <a:xfrm flipH="1">
            <a:off x="7105138" y="-29100"/>
            <a:ext cx="929857" cy="1083200"/>
          </a:xfrm>
          <a:prstGeom prst="rtTriangle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>
              <a:defRPr/>
            </a:pPr>
            <a:endParaRPr lang="nl-NL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0BE59866-B2AD-42AA-B804-AE23770D45F7}"/>
              </a:ext>
            </a:extLst>
          </p:cNvPr>
          <p:cNvSpPr/>
          <p:nvPr/>
        </p:nvSpPr>
        <p:spPr>
          <a:xfrm>
            <a:off x="8034995" y="-38077"/>
            <a:ext cx="1119506" cy="1096665"/>
          </a:xfrm>
          <a:prstGeom prst="rect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>
              <a:defRPr/>
            </a:pPr>
            <a:endParaRPr lang="nl-NL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8810E409-9A7C-4095-9D52-15615F16DDB0}"/>
              </a:ext>
            </a:extLst>
          </p:cNvPr>
          <p:cNvSpPr txBox="1"/>
          <p:nvPr/>
        </p:nvSpPr>
        <p:spPr>
          <a:xfrm>
            <a:off x="8777521" y="716803"/>
            <a:ext cx="36647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350" b="1" dirty="0">
                <a:solidFill>
                  <a:schemeClr val="bg1"/>
                </a:solidFill>
                <a:latin typeface="Century Gothic" panose="020B0502020202020204" pitchFamily="34" charset="0"/>
              </a:rPr>
              <a:t> 7</a:t>
            </a:r>
          </a:p>
        </p:txBody>
      </p:sp>
      <p:grpSp>
        <p:nvGrpSpPr>
          <p:cNvPr id="2" name="Groep 1">
            <a:extLst>
              <a:ext uri="{FF2B5EF4-FFF2-40B4-BE49-F238E27FC236}">
                <a16:creationId xmlns:a16="http://schemas.microsoft.com/office/drawing/2014/main" id="{AE441629-6399-485D-9827-DABD25E6F7FB}"/>
              </a:ext>
            </a:extLst>
          </p:cNvPr>
          <p:cNvGrpSpPr/>
          <p:nvPr/>
        </p:nvGrpSpPr>
        <p:grpSpPr>
          <a:xfrm>
            <a:off x="387665" y="5041900"/>
            <a:ext cx="8822309" cy="1825077"/>
            <a:chOff x="1050641" y="4509341"/>
            <a:chExt cx="7344859" cy="1519436"/>
          </a:xfrm>
        </p:grpSpPr>
        <p:sp>
          <p:nvSpPr>
            <p:cNvPr id="13" name="Rechthoek 12">
              <a:extLst>
                <a:ext uri="{FF2B5EF4-FFF2-40B4-BE49-F238E27FC236}">
                  <a16:creationId xmlns:a16="http://schemas.microsoft.com/office/drawing/2014/main" id="{AB39A64D-AB75-4A49-A744-5AB626E3D566}"/>
                </a:ext>
              </a:extLst>
            </p:cNvPr>
            <p:cNvSpPr/>
            <p:nvPr/>
          </p:nvSpPr>
          <p:spPr>
            <a:xfrm>
              <a:off x="1050641" y="4509341"/>
              <a:ext cx="7042718" cy="1359206"/>
            </a:xfrm>
            <a:prstGeom prst="rect">
              <a:avLst/>
            </a:prstGeom>
            <a:solidFill>
              <a:srgbClr val="C7232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600" dirty="0"/>
            </a:p>
          </p:txBody>
        </p:sp>
        <p:sp>
          <p:nvSpPr>
            <p:cNvPr id="12" name="Tekstvak 11">
              <a:extLst>
                <a:ext uri="{FF2B5EF4-FFF2-40B4-BE49-F238E27FC236}">
                  <a16:creationId xmlns:a16="http://schemas.microsoft.com/office/drawing/2014/main" id="{D8541420-B4D9-49E2-AB8B-465CB76C5FA0}"/>
                </a:ext>
              </a:extLst>
            </p:cNvPr>
            <p:cNvSpPr txBox="1"/>
            <p:nvPr/>
          </p:nvSpPr>
          <p:spPr>
            <a:xfrm>
              <a:off x="1199840" y="4841681"/>
              <a:ext cx="6668792" cy="691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Uw steun is hard nodig, want ook de komende weken willen wij noodhulp blijven bieden!</a:t>
              </a:r>
            </a:p>
          </p:txBody>
        </p:sp>
        <p:pic>
          <p:nvPicPr>
            <p:cNvPr id="14" name="Afbeelding 13" descr="Afbeelding met tekst, teken&#10;&#10;Automatisch gegenereerde beschrijving">
              <a:extLst>
                <a:ext uri="{FF2B5EF4-FFF2-40B4-BE49-F238E27FC236}">
                  <a16:creationId xmlns:a16="http://schemas.microsoft.com/office/drawing/2014/main" id="{C78A6FE2-3059-4A7F-A74F-16CFB7269E6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7292" y="5049159"/>
              <a:ext cx="978208" cy="9796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703465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1246AA93-BEDD-44F9-B936-E7FEADE1237F}"/>
              </a:ext>
            </a:extLst>
          </p:cNvPr>
          <p:cNvSpPr/>
          <p:nvPr/>
        </p:nvSpPr>
        <p:spPr>
          <a:xfrm>
            <a:off x="0" y="-29100"/>
            <a:ext cx="8691937" cy="1083200"/>
          </a:xfrm>
          <a:prstGeom prst="rect">
            <a:avLst/>
          </a:prstGeom>
          <a:solidFill>
            <a:srgbClr val="9AA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35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06BA1003-5F1D-49AE-9CBD-34F8171582C3}"/>
              </a:ext>
            </a:extLst>
          </p:cNvPr>
          <p:cNvSpPr txBox="1"/>
          <p:nvPr/>
        </p:nvSpPr>
        <p:spPr>
          <a:xfrm>
            <a:off x="244623" y="220112"/>
            <a:ext cx="73254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NOODHULP IN LAHORE, PAKISTAN</a:t>
            </a:r>
          </a:p>
        </p:txBody>
      </p:sp>
      <p:sp>
        <p:nvSpPr>
          <p:cNvPr id="6" name="Rechthoekige driehoek 5">
            <a:extLst>
              <a:ext uri="{FF2B5EF4-FFF2-40B4-BE49-F238E27FC236}">
                <a16:creationId xmlns:a16="http://schemas.microsoft.com/office/drawing/2014/main" id="{32C830A1-2737-42E1-9507-052F63CA75F5}"/>
              </a:ext>
            </a:extLst>
          </p:cNvPr>
          <p:cNvSpPr/>
          <p:nvPr/>
        </p:nvSpPr>
        <p:spPr>
          <a:xfrm flipH="1">
            <a:off x="7105138" y="-29100"/>
            <a:ext cx="929857" cy="1083200"/>
          </a:xfrm>
          <a:prstGeom prst="rtTriangle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>
              <a:defRPr/>
            </a:pPr>
            <a:endParaRPr lang="nl-NL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0BE59866-B2AD-42AA-B804-AE23770D45F7}"/>
              </a:ext>
            </a:extLst>
          </p:cNvPr>
          <p:cNvSpPr/>
          <p:nvPr/>
        </p:nvSpPr>
        <p:spPr>
          <a:xfrm>
            <a:off x="8034995" y="-38077"/>
            <a:ext cx="1119506" cy="1096665"/>
          </a:xfrm>
          <a:prstGeom prst="rect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>
              <a:defRPr/>
            </a:pPr>
            <a:endParaRPr lang="nl-NL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8810E409-9A7C-4095-9D52-15615F16DDB0}"/>
              </a:ext>
            </a:extLst>
          </p:cNvPr>
          <p:cNvSpPr txBox="1"/>
          <p:nvPr/>
        </p:nvSpPr>
        <p:spPr>
          <a:xfrm>
            <a:off x="8777521" y="716803"/>
            <a:ext cx="36647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350" b="1" dirty="0">
                <a:solidFill>
                  <a:schemeClr val="bg1"/>
                </a:solidFill>
                <a:latin typeface="Century Gothic" panose="020B0502020202020204" pitchFamily="34" charset="0"/>
              </a:rPr>
              <a:t> 8</a:t>
            </a:r>
          </a:p>
        </p:txBody>
      </p:sp>
      <p:grpSp>
        <p:nvGrpSpPr>
          <p:cNvPr id="9" name="Groep 8">
            <a:extLst>
              <a:ext uri="{FF2B5EF4-FFF2-40B4-BE49-F238E27FC236}">
                <a16:creationId xmlns:a16="http://schemas.microsoft.com/office/drawing/2014/main" id="{3B270092-404A-4F4A-8C95-3A5A1DE397EB}"/>
              </a:ext>
            </a:extLst>
          </p:cNvPr>
          <p:cNvGrpSpPr/>
          <p:nvPr/>
        </p:nvGrpSpPr>
        <p:grpSpPr>
          <a:xfrm>
            <a:off x="362562" y="1504237"/>
            <a:ext cx="8791939" cy="4587395"/>
            <a:chOff x="352061" y="1423748"/>
            <a:chExt cx="8791939" cy="4587395"/>
          </a:xfrm>
        </p:grpSpPr>
        <p:sp>
          <p:nvSpPr>
            <p:cNvPr id="13" name="Rechthoek 12">
              <a:extLst>
                <a:ext uri="{FF2B5EF4-FFF2-40B4-BE49-F238E27FC236}">
                  <a16:creationId xmlns:a16="http://schemas.microsoft.com/office/drawing/2014/main" id="{AB39A64D-AB75-4A49-A744-5AB626E3D566}"/>
                </a:ext>
              </a:extLst>
            </p:cNvPr>
            <p:cNvSpPr/>
            <p:nvPr/>
          </p:nvSpPr>
          <p:spPr>
            <a:xfrm>
              <a:off x="6214588" y="1423748"/>
              <a:ext cx="2648811" cy="4444111"/>
            </a:xfrm>
            <a:prstGeom prst="rect">
              <a:avLst/>
            </a:prstGeom>
            <a:solidFill>
              <a:srgbClr val="C723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600" dirty="0"/>
            </a:p>
          </p:txBody>
        </p:sp>
        <p:sp>
          <p:nvSpPr>
            <p:cNvPr id="12" name="Tekstvak 11">
              <a:extLst>
                <a:ext uri="{FF2B5EF4-FFF2-40B4-BE49-F238E27FC236}">
                  <a16:creationId xmlns:a16="http://schemas.microsoft.com/office/drawing/2014/main" id="{D8541420-B4D9-49E2-AB8B-465CB76C5FA0}"/>
                </a:ext>
              </a:extLst>
            </p:cNvPr>
            <p:cNvSpPr txBox="1"/>
            <p:nvPr/>
          </p:nvSpPr>
          <p:spPr>
            <a:xfrm>
              <a:off x="6243263" y="1935367"/>
              <a:ext cx="2575251" cy="3785652"/>
            </a:xfrm>
            <a:prstGeom prst="rect">
              <a:avLst/>
            </a:prstGeom>
            <a:solidFill>
              <a:srgbClr val="C72323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nl-NL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Wilt u ons werk steunen?</a:t>
              </a:r>
            </a:p>
            <a:p>
              <a:pPr algn="ctr"/>
              <a:r>
                <a:rPr lang="nl-NL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</a:t>
              </a:r>
            </a:p>
            <a:p>
              <a:pPr algn="ctr"/>
              <a:r>
                <a:rPr lang="nl-NL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Stichting PECA</a:t>
              </a:r>
            </a:p>
            <a:p>
              <a:pPr algn="ctr"/>
              <a:r>
                <a:rPr lang="nl-NL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NL19 INGB </a:t>
              </a:r>
            </a:p>
            <a:p>
              <a:pPr algn="ctr"/>
              <a:r>
                <a:rPr lang="nl-NL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0006 5196 30</a:t>
              </a:r>
            </a:p>
            <a:p>
              <a:pPr algn="ctr"/>
              <a:endParaRPr lang="nl-NL" sz="2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  <a:p>
              <a:pPr algn="ctr"/>
              <a:r>
                <a:rPr lang="nl-NL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t.a.v. </a:t>
              </a:r>
            </a:p>
            <a:p>
              <a:pPr algn="ctr"/>
              <a:r>
                <a:rPr lang="nl-NL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Noodhulp Corona </a:t>
              </a:r>
            </a:p>
          </p:txBody>
        </p:sp>
        <p:grpSp>
          <p:nvGrpSpPr>
            <p:cNvPr id="16" name="Groep 15">
              <a:extLst>
                <a:ext uri="{FF2B5EF4-FFF2-40B4-BE49-F238E27FC236}">
                  <a16:creationId xmlns:a16="http://schemas.microsoft.com/office/drawing/2014/main" id="{B656C32B-C51E-4BEC-A0C1-DC870934BEC0}"/>
                </a:ext>
              </a:extLst>
            </p:cNvPr>
            <p:cNvGrpSpPr/>
            <p:nvPr/>
          </p:nvGrpSpPr>
          <p:grpSpPr>
            <a:xfrm>
              <a:off x="352061" y="1423748"/>
              <a:ext cx="5592595" cy="4452584"/>
              <a:chOff x="464101" y="250442"/>
              <a:chExt cx="7970159" cy="6431789"/>
            </a:xfrm>
          </p:grpSpPr>
          <p:pic>
            <p:nvPicPr>
              <p:cNvPr id="17" name="Afbeelding 16" descr="Afbeelding met gebouw, baksteen, buiten, kleding&#10;&#10;Automatisch gegenereerde beschrijving">
                <a:extLst>
                  <a:ext uri="{FF2B5EF4-FFF2-40B4-BE49-F238E27FC236}">
                    <a16:creationId xmlns:a16="http://schemas.microsoft.com/office/drawing/2014/main" id="{6F8E85B0-5324-4C4D-B5D3-DEBABA54377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9866" b="14666"/>
              <a:stretch/>
            </p:blipFill>
            <p:spPr>
              <a:xfrm>
                <a:off x="464102" y="262678"/>
                <a:ext cx="1776481" cy="2016546"/>
              </a:xfrm>
              <a:prstGeom prst="rect">
                <a:avLst/>
              </a:prstGeom>
            </p:spPr>
          </p:pic>
          <p:pic>
            <p:nvPicPr>
              <p:cNvPr id="18" name="Afbeelding 17" descr="Afbeelding met gebouw, persoon, voorzijde, venster&#10;&#10;Automatisch gegenereerde beschrijving">
                <a:extLst>
                  <a:ext uri="{FF2B5EF4-FFF2-40B4-BE49-F238E27FC236}">
                    <a16:creationId xmlns:a16="http://schemas.microsoft.com/office/drawing/2014/main" id="{EBE5D675-70F3-4DF9-8CEA-2BBC3B8DBE4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614" r="22816"/>
              <a:stretch/>
            </p:blipFill>
            <p:spPr>
              <a:xfrm>
                <a:off x="2528661" y="250442"/>
                <a:ext cx="1776481" cy="2016546"/>
              </a:xfrm>
              <a:prstGeom prst="rect">
                <a:avLst/>
              </a:prstGeom>
            </p:spPr>
          </p:pic>
          <p:pic>
            <p:nvPicPr>
              <p:cNvPr id="19" name="Afbeelding 18" descr="Afbeelding met tafel, vasthouden, voorzijde, jong&#10;&#10;Automatisch gegenereerde beschrijving">
                <a:extLst>
                  <a:ext uri="{FF2B5EF4-FFF2-40B4-BE49-F238E27FC236}">
                    <a16:creationId xmlns:a16="http://schemas.microsoft.com/office/drawing/2014/main" id="{90F86DE1-9B8D-4125-8C2F-58EB7E31FAF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468" r="20467"/>
              <a:stretch/>
            </p:blipFill>
            <p:spPr>
              <a:xfrm>
                <a:off x="4593219" y="262678"/>
                <a:ext cx="1776481" cy="1999646"/>
              </a:xfrm>
              <a:prstGeom prst="rect">
                <a:avLst/>
              </a:prstGeom>
            </p:spPr>
          </p:pic>
          <p:pic>
            <p:nvPicPr>
              <p:cNvPr id="20" name="Afbeelding 19" descr="Afbeelding met venster, voorzijde, gebouw, foto&#10;&#10;Automatisch gegenereerde beschrijving">
                <a:extLst>
                  <a:ext uri="{FF2B5EF4-FFF2-40B4-BE49-F238E27FC236}">
                    <a16:creationId xmlns:a16="http://schemas.microsoft.com/office/drawing/2014/main" id="{F1876BBF-ACDE-4F28-8CBD-66CF4538CC6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073" r="19357"/>
              <a:stretch/>
            </p:blipFill>
            <p:spPr>
              <a:xfrm>
                <a:off x="6657778" y="262678"/>
                <a:ext cx="1776482" cy="2016546"/>
              </a:xfrm>
              <a:prstGeom prst="rect">
                <a:avLst/>
              </a:prstGeom>
            </p:spPr>
          </p:pic>
          <p:pic>
            <p:nvPicPr>
              <p:cNvPr id="21" name="Afbeelding 20" descr="Afbeelding met tafel, vasthouden, boom, palm&#10;&#10;Automatisch gegenereerde beschrijving">
                <a:extLst>
                  <a:ext uri="{FF2B5EF4-FFF2-40B4-BE49-F238E27FC236}">
                    <a16:creationId xmlns:a16="http://schemas.microsoft.com/office/drawing/2014/main" id="{32010AC8-F5EF-46C6-8B75-801A7ACF140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16431"/>
              <a:stretch/>
            </p:blipFill>
            <p:spPr>
              <a:xfrm>
                <a:off x="464103" y="2542830"/>
                <a:ext cx="2432028" cy="1934838"/>
              </a:xfrm>
              <a:prstGeom prst="rect">
                <a:avLst/>
              </a:prstGeom>
            </p:spPr>
          </p:pic>
          <p:pic>
            <p:nvPicPr>
              <p:cNvPr id="22" name="Afbeelding 21" descr="Afbeelding met gebouw, buiten, baksteen, voorzijde&#10;&#10;Automatisch gegenereerde beschrijving">
                <a:extLst>
                  <a:ext uri="{FF2B5EF4-FFF2-40B4-BE49-F238E27FC236}">
                    <a16:creationId xmlns:a16="http://schemas.microsoft.com/office/drawing/2014/main" id="{08C318EE-307D-4ADE-A4B6-41E17A468C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16230"/>
              <a:stretch/>
            </p:blipFill>
            <p:spPr>
              <a:xfrm>
                <a:off x="3233167" y="2547494"/>
                <a:ext cx="2432028" cy="1930174"/>
              </a:xfrm>
              <a:prstGeom prst="rect">
                <a:avLst/>
              </a:prstGeom>
            </p:spPr>
          </p:pic>
          <p:pic>
            <p:nvPicPr>
              <p:cNvPr id="23" name="Afbeelding 22" descr="Afbeelding met gebouw, buiten, baksteen, voorzijde&#10;&#10;Automatisch gegenereerde beschrijving">
                <a:extLst>
                  <a:ext uri="{FF2B5EF4-FFF2-40B4-BE49-F238E27FC236}">
                    <a16:creationId xmlns:a16="http://schemas.microsoft.com/office/drawing/2014/main" id="{655AB18B-9C08-4479-A2D6-EE880B9D5AC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16431"/>
              <a:stretch/>
            </p:blipFill>
            <p:spPr>
              <a:xfrm>
                <a:off x="6002231" y="2542830"/>
                <a:ext cx="2432029" cy="1934838"/>
              </a:xfrm>
              <a:prstGeom prst="rect">
                <a:avLst/>
              </a:prstGeom>
            </p:spPr>
          </p:pic>
          <p:pic>
            <p:nvPicPr>
              <p:cNvPr id="24" name="Afbeelding 23" descr="Afbeelding met gebouw, buiten, man, baksteen&#10;&#10;Automatisch gegenereerde beschrijving">
                <a:extLst>
                  <a:ext uri="{FF2B5EF4-FFF2-40B4-BE49-F238E27FC236}">
                    <a16:creationId xmlns:a16="http://schemas.microsoft.com/office/drawing/2014/main" id="{6BE7448D-FB50-4BE5-939C-86F4C3554C6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05" r="7761"/>
              <a:stretch/>
            </p:blipFill>
            <p:spPr>
              <a:xfrm>
                <a:off x="464101" y="4741273"/>
                <a:ext cx="2432028" cy="1928720"/>
              </a:xfrm>
              <a:prstGeom prst="rect">
                <a:avLst/>
              </a:prstGeom>
            </p:spPr>
          </p:pic>
          <p:pic>
            <p:nvPicPr>
              <p:cNvPr id="25" name="Afbeelding 24" descr="Afbeelding met buiten, plant, teken, man&#10;&#10;Automatisch gegenereerde beschrijving">
                <a:extLst>
                  <a:ext uri="{FF2B5EF4-FFF2-40B4-BE49-F238E27FC236}">
                    <a16:creationId xmlns:a16="http://schemas.microsoft.com/office/drawing/2014/main" id="{81288190-35CD-4CC1-8F47-1F526E661F6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7225" b="29926"/>
              <a:stretch/>
            </p:blipFill>
            <p:spPr>
              <a:xfrm>
                <a:off x="3233166" y="4753510"/>
                <a:ext cx="2426293" cy="1928721"/>
              </a:xfrm>
              <a:prstGeom prst="rect">
                <a:avLst/>
              </a:prstGeom>
            </p:spPr>
          </p:pic>
          <p:pic>
            <p:nvPicPr>
              <p:cNvPr id="26" name="Afbeelding 25" descr="Afbeelding met buiten, persoon, man, vasthouden&#10;&#10;Automatisch gegenereerde beschrijving">
                <a:extLst>
                  <a:ext uri="{FF2B5EF4-FFF2-40B4-BE49-F238E27FC236}">
                    <a16:creationId xmlns:a16="http://schemas.microsoft.com/office/drawing/2014/main" id="{5BFDD3CA-4F6E-4A74-8290-FAAEBDFDC91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15631"/>
              <a:stretch/>
            </p:blipFill>
            <p:spPr>
              <a:xfrm>
                <a:off x="5996495" y="4753510"/>
                <a:ext cx="2432029" cy="1916483"/>
              </a:xfrm>
              <a:prstGeom prst="rect">
                <a:avLst/>
              </a:prstGeom>
            </p:spPr>
          </p:pic>
        </p:grpSp>
        <p:pic>
          <p:nvPicPr>
            <p:cNvPr id="28" name="Afbeelding 27" descr="Afbeelding met tekst, teken&#10;&#10;Automatisch gegenereerde beschrijving">
              <a:extLst>
                <a:ext uri="{FF2B5EF4-FFF2-40B4-BE49-F238E27FC236}">
                  <a16:creationId xmlns:a16="http://schemas.microsoft.com/office/drawing/2014/main" id="{B7CB8DCE-1F1B-4E2D-9DBA-4DCBCA88C75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65792" y="5031525"/>
              <a:ext cx="978208" cy="979618"/>
            </a:xfrm>
            <a:prstGeom prst="rect">
              <a:avLst/>
            </a:prstGeom>
          </p:spPr>
        </p:pic>
      </p:grpSp>
      <p:sp>
        <p:nvSpPr>
          <p:cNvPr id="3" name="Rechthoek 2">
            <a:extLst>
              <a:ext uri="{FF2B5EF4-FFF2-40B4-BE49-F238E27FC236}">
                <a16:creationId xmlns:a16="http://schemas.microsoft.com/office/drawing/2014/main" id="{9339B510-7C6E-441F-968E-E4D6AA3774BA}"/>
              </a:ext>
            </a:extLst>
          </p:cNvPr>
          <p:cNvSpPr/>
          <p:nvPr/>
        </p:nvSpPr>
        <p:spPr>
          <a:xfrm>
            <a:off x="0" y="6426200"/>
            <a:ext cx="9154501" cy="431800"/>
          </a:xfrm>
          <a:prstGeom prst="rect">
            <a:avLst/>
          </a:prstGeom>
          <a:solidFill>
            <a:srgbClr val="9AA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9" name="Rechthoekige driehoek 28">
            <a:extLst>
              <a:ext uri="{FF2B5EF4-FFF2-40B4-BE49-F238E27FC236}">
                <a16:creationId xmlns:a16="http://schemas.microsoft.com/office/drawing/2014/main" id="{26D5CA24-03E6-4ED0-BEDA-D1AC01763953}"/>
              </a:ext>
            </a:extLst>
          </p:cNvPr>
          <p:cNvSpPr/>
          <p:nvPr/>
        </p:nvSpPr>
        <p:spPr>
          <a:xfrm flipH="1">
            <a:off x="7664320" y="6426199"/>
            <a:ext cx="370675" cy="431802"/>
          </a:xfrm>
          <a:prstGeom prst="rtTriangle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>
              <a:defRPr/>
            </a:pPr>
            <a:endParaRPr lang="nl-NL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" name="Rechthoek 29">
            <a:extLst>
              <a:ext uri="{FF2B5EF4-FFF2-40B4-BE49-F238E27FC236}">
                <a16:creationId xmlns:a16="http://schemas.microsoft.com/office/drawing/2014/main" id="{2CB28C5D-6A00-4D7E-B29C-D0C4292EA926}"/>
              </a:ext>
            </a:extLst>
          </p:cNvPr>
          <p:cNvSpPr/>
          <p:nvPr/>
        </p:nvSpPr>
        <p:spPr>
          <a:xfrm>
            <a:off x="8034995" y="6426200"/>
            <a:ext cx="1119506" cy="431800"/>
          </a:xfrm>
          <a:prstGeom prst="rect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>
              <a:defRPr/>
            </a:pPr>
            <a:endParaRPr lang="nl-NL" sz="135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85390749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</TotalTime>
  <Words>223</Words>
  <Application>Microsoft Office PowerPoint</Application>
  <PresentationFormat>Diavoorstelling (4:3)</PresentationFormat>
  <Paragraphs>32</Paragraphs>
  <Slides>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Century Gothic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Erik Jan Weening</dc:creator>
  <cp:lastModifiedBy>Erik Jan Weening</cp:lastModifiedBy>
  <cp:revision>2</cp:revision>
  <dcterms:created xsi:type="dcterms:W3CDTF">2020-04-27T08:13:51Z</dcterms:created>
  <dcterms:modified xsi:type="dcterms:W3CDTF">2020-04-27T08:38:17Z</dcterms:modified>
</cp:coreProperties>
</file>