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2323"/>
    <a:srgbClr val="9AAE8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5CD7C5-86C7-4A9A-A036-E5EB31543BD8}" v="3" dt="2022-09-06T08:05:18.1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52" y="4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k Jan Weening" userId="449a7b87e6dbb919" providerId="LiveId" clId="{CC111C64-A7A4-4DF7-BA5F-1DA07E6455AD}"/>
    <pc:docChg chg="undo custSel addSld modSld">
      <pc:chgData name="Erik Jan Weening" userId="449a7b87e6dbb919" providerId="LiveId" clId="{CC111C64-A7A4-4DF7-BA5F-1DA07E6455AD}" dt="2020-08-18T11:47:49.985" v="35" actId="20577"/>
      <pc:docMkLst>
        <pc:docMk/>
      </pc:docMkLst>
      <pc:sldChg chg="addSp delSp modSp add mod">
        <pc:chgData name="Erik Jan Weening" userId="449a7b87e6dbb919" providerId="LiveId" clId="{CC111C64-A7A4-4DF7-BA5F-1DA07E6455AD}" dt="2020-08-18T11:47:49.985" v="35" actId="20577"/>
        <pc:sldMkLst>
          <pc:docMk/>
          <pc:sldMk cId="742729172" sldId="264"/>
        </pc:sldMkLst>
        <pc:spChg chg="add mod ord">
          <ac:chgData name="Erik Jan Weening" userId="449a7b87e6dbb919" providerId="LiveId" clId="{CC111C64-A7A4-4DF7-BA5F-1DA07E6455AD}" dt="2020-08-18T11:47:36.631" v="32" actId="14100"/>
          <ac:spMkLst>
            <pc:docMk/>
            <pc:sldMk cId="742729172" sldId="264"/>
            <ac:spMk id="3" creationId="{03336535-A44C-4119-91D5-384749514792}"/>
          </ac:spMkLst>
        </pc:spChg>
        <pc:spChg chg="mod">
          <ac:chgData name="Erik Jan Weening" userId="449a7b87e6dbb919" providerId="LiveId" clId="{CC111C64-A7A4-4DF7-BA5F-1DA07E6455AD}" dt="2020-08-18T11:47:49.985" v="35" actId="20577"/>
          <ac:spMkLst>
            <pc:docMk/>
            <pc:sldMk cId="742729172" sldId="264"/>
            <ac:spMk id="8" creationId="{8810E409-9A7C-4095-9D52-15615F16DDB0}"/>
          </ac:spMkLst>
        </pc:spChg>
        <pc:spChg chg="del">
          <ac:chgData name="Erik Jan Weening" userId="449a7b87e6dbb919" providerId="LiveId" clId="{CC111C64-A7A4-4DF7-BA5F-1DA07E6455AD}" dt="2020-08-18T11:45:49.698" v="5" actId="478"/>
          <ac:spMkLst>
            <pc:docMk/>
            <pc:sldMk cId="742729172" sldId="264"/>
            <ac:spMk id="12" creationId="{D8541420-B4D9-49E2-AB8B-465CB76C5FA0}"/>
          </ac:spMkLst>
        </pc:spChg>
        <pc:spChg chg="del mod">
          <ac:chgData name="Erik Jan Weening" userId="449a7b87e6dbb919" providerId="LiveId" clId="{CC111C64-A7A4-4DF7-BA5F-1DA07E6455AD}" dt="2020-08-18T11:45:59.505" v="10" actId="478"/>
          <ac:spMkLst>
            <pc:docMk/>
            <pc:sldMk cId="742729172" sldId="264"/>
            <ac:spMk id="13" creationId="{AB39A64D-AB75-4A49-A744-5AB626E3D566}"/>
          </ac:spMkLst>
        </pc:spChg>
        <pc:spChg chg="add mod">
          <ac:chgData name="Erik Jan Weening" userId="449a7b87e6dbb919" providerId="LiveId" clId="{CC111C64-A7A4-4DF7-BA5F-1DA07E6455AD}" dt="2020-08-18T11:47:41.823" v="33" actId="1076"/>
          <ac:spMkLst>
            <pc:docMk/>
            <pc:sldMk cId="742729172" sldId="264"/>
            <ac:spMk id="26" creationId="{D8541420-B4D9-49E2-AB8B-465CB76C5FA0}"/>
          </ac:spMkLst>
        </pc:spChg>
        <pc:grpChg chg="del">
          <ac:chgData name="Erik Jan Weening" userId="449a7b87e6dbb919" providerId="LiveId" clId="{CC111C64-A7A4-4DF7-BA5F-1DA07E6455AD}" dt="2020-08-18T11:45:38.380" v="2" actId="478"/>
          <ac:grpSpMkLst>
            <pc:docMk/>
            <pc:sldMk cId="742729172" sldId="264"/>
            <ac:grpSpMk id="11" creationId="{F8D8327A-9F28-48CD-80AF-FB94A8849D69}"/>
          </ac:grpSpMkLst>
        </pc:grpChg>
        <pc:picChg chg="add mod ord">
          <ac:chgData name="Erik Jan Weening" userId="449a7b87e6dbb919" providerId="LiveId" clId="{CC111C64-A7A4-4DF7-BA5F-1DA07E6455AD}" dt="2020-08-18T11:47:27.726" v="28" actId="1076"/>
          <ac:picMkLst>
            <pc:docMk/>
            <pc:sldMk cId="742729172" sldId="264"/>
            <ac:picMk id="2" creationId="{044E8F23-239F-4A65-AD20-86358525A961}"/>
          </ac:picMkLst>
        </pc:picChg>
        <pc:picChg chg="del">
          <ac:chgData name="Erik Jan Weening" userId="449a7b87e6dbb919" providerId="LiveId" clId="{CC111C64-A7A4-4DF7-BA5F-1DA07E6455AD}" dt="2020-08-18T11:45:34.651" v="1" actId="478"/>
          <ac:picMkLst>
            <pc:docMk/>
            <pc:sldMk cId="742729172" sldId="264"/>
            <ac:picMk id="25" creationId="{F0B2428E-CC4E-4B2F-AFE6-0D33C45C4976}"/>
          </ac:picMkLst>
        </pc:picChg>
      </pc:sldChg>
    </pc:docChg>
  </pc:docChgLst>
  <pc:docChgLst>
    <pc:chgData name="Erik Jan Weening" userId="449a7b87e6dbb919" providerId="LiveId" clId="{68BFA02C-AABE-4F5E-96E3-07FC0D5244F8}"/>
    <pc:docChg chg="undo custSel addSld modSld">
      <pc:chgData name="Erik Jan Weening" userId="449a7b87e6dbb919" providerId="LiveId" clId="{68BFA02C-AABE-4F5E-96E3-07FC0D5244F8}" dt="2020-04-27T08:38:52.110" v="688" actId="732"/>
      <pc:docMkLst>
        <pc:docMk/>
      </pc:docMkLst>
      <pc:sldChg chg="addSp delSp modSp add mod">
        <pc:chgData name="Erik Jan Weening" userId="449a7b87e6dbb919" providerId="LiveId" clId="{68BFA02C-AABE-4F5E-96E3-07FC0D5244F8}" dt="2020-04-27T07:56:43.331" v="125" actId="1076"/>
        <pc:sldMkLst>
          <pc:docMk/>
          <pc:sldMk cId="3533979125" sldId="256"/>
        </pc:sldMkLst>
        <pc:spChg chg="del">
          <ac:chgData name="Erik Jan Weening" userId="449a7b87e6dbb919" providerId="LiveId" clId="{68BFA02C-AABE-4F5E-96E3-07FC0D5244F8}" dt="2020-04-27T07:49:40.681" v="1" actId="478"/>
          <ac:spMkLst>
            <pc:docMk/>
            <pc:sldMk cId="3533979125" sldId="256"/>
            <ac:spMk id="2" creationId="{D825AE47-5ECF-4410-AC6C-D274B33D44FB}"/>
          </ac:spMkLst>
        </pc:spChg>
        <pc:spChg chg="del">
          <ac:chgData name="Erik Jan Weening" userId="449a7b87e6dbb919" providerId="LiveId" clId="{68BFA02C-AABE-4F5E-96E3-07FC0D5244F8}" dt="2020-04-27T07:49:40.681" v="1" actId="478"/>
          <ac:spMkLst>
            <pc:docMk/>
            <pc:sldMk cId="3533979125" sldId="256"/>
            <ac:spMk id="3" creationId="{0D6F0A58-5FBE-42B6-9E28-11B87175D240}"/>
          </ac:spMkLst>
        </pc:spChg>
        <pc:spChg chg="add mod">
          <ac:chgData name="Erik Jan Weening" userId="449a7b87e6dbb919" providerId="LiveId" clId="{68BFA02C-AABE-4F5E-96E3-07FC0D5244F8}" dt="2020-04-27T07:49:55.490" v="6" actId="14100"/>
          <ac:spMkLst>
            <pc:docMk/>
            <pc:sldMk cId="3533979125" sldId="256"/>
            <ac:spMk id="4" creationId="{1246AA93-BEDD-44F9-B936-E7FEADE1237F}"/>
          </ac:spMkLst>
        </pc:spChg>
        <pc:spChg chg="add mod">
          <ac:chgData name="Erik Jan Weening" userId="449a7b87e6dbb919" providerId="LiveId" clId="{68BFA02C-AABE-4F5E-96E3-07FC0D5244F8}" dt="2020-04-27T07:50:09.361" v="43" actId="14100"/>
          <ac:spMkLst>
            <pc:docMk/>
            <pc:sldMk cId="3533979125" sldId="256"/>
            <ac:spMk id="5" creationId="{06BA1003-5F1D-49AE-9CBD-34F8171582C3}"/>
          </ac:spMkLst>
        </pc:spChg>
        <pc:spChg chg="add mod">
          <ac:chgData name="Erik Jan Weening" userId="449a7b87e6dbb919" providerId="LiveId" clId="{68BFA02C-AABE-4F5E-96E3-07FC0D5244F8}" dt="2020-04-27T07:49:53.085" v="5" actId="1076"/>
          <ac:spMkLst>
            <pc:docMk/>
            <pc:sldMk cId="3533979125" sldId="256"/>
            <ac:spMk id="6" creationId="{32C830A1-2737-42E1-9507-052F63CA75F5}"/>
          </ac:spMkLst>
        </pc:spChg>
        <pc:spChg chg="add mod">
          <ac:chgData name="Erik Jan Weening" userId="449a7b87e6dbb919" providerId="LiveId" clId="{68BFA02C-AABE-4F5E-96E3-07FC0D5244F8}" dt="2020-04-27T07:49:50.585" v="4" actId="14100"/>
          <ac:spMkLst>
            <pc:docMk/>
            <pc:sldMk cId="3533979125" sldId="256"/>
            <ac:spMk id="7" creationId="{0BE59866-B2AD-42AA-B804-AE23770D45F7}"/>
          </ac:spMkLst>
        </pc:spChg>
        <pc:spChg chg="add mod">
          <ac:chgData name="Erik Jan Weening" userId="449a7b87e6dbb919" providerId="LiveId" clId="{68BFA02C-AABE-4F5E-96E3-07FC0D5244F8}" dt="2020-04-27T07:50:16.048" v="46" actId="20577"/>
          <ac:spMkLst>
            <pc:docMk/>
            <pc:sldMk cId="3533979125" sldId="256"/>
            <ac:spMk id="8" creationId="{8810E409-9A7C-4095-9D52-15615F16DDB0}"/>
          </ac:spMkLst>
        </pc:spChg>
        <pc:spChg chg="add del mod">
          <ac:chgData name="Erik Jan Weening" userId="449a7b87e6dbb919" providerId="LiveId" clId="{68BFA02C-AABE-4F5E-96E3-07FC0D5244F8}" dt="2020-04-27T07:52:21.517" v="67" actId="478"/>
          <ac:spMkLst>
            <pc:docMk/>
            <pc:sldMk cId="3533979125" sldId="256"/>
            <ac:spMk id="11" creationId="{18C3FE73-3EBD-4458-AC82-DF75A673D7C6}"/>
          </ac:spMkLst>
        </pc:spChg>
        <pc:spChg chg="add mod">
          <ac:chgData name="Erik Jan Weening" userId="449a7b87e6dbb919" providerId="LiveId" clId="{68BFA02C-AABE-4F5E-96E3-07FC0D5244F8}" dt="2020-04-27T07:56:11.853" v="121" actId="1076"/>
          <ac:spMkLst>
            <pc:docMk/>
            <pc:sldMk cId="3533979125" sldId="256"/>
            <ac:spMk id="12" creationId="{D8541420-B4D9-49E2-AB8B-465CB76C5FA0}"/>
          </ac:spMkLst>
        </pc:spChg>
        <pc:spChg chg="add mod ord">
          <ac:chgData name="Erik Jan Weening" userId="449a7b87e6dbb919" providerId="LiveId" clId="{68BFA02C-AABE-4F5E-96E3-07FC0D5244F8}" dt="2020-04-27T07:56:11.853" v="121" actId="1076"/>
          <ac:spMkLst>
            <pc:docMk/>
            <pc:sldMk cId="3533979125" sldId="256"/>
            <ac:spMk id="13" creationId="{AB39A64D-AB75-4A49-A744-5AB626E3D566}"/>
          </ac:spMkLst>
        </pc:spChg>
        <pc:picChg chg="add mod ord modCrop">
          <ac:chgData name="Erik Jan Weening" userId="449a7b87e6dbb919" providerId="LiveId" clId="{68BFA02C-AABE-4F5E-96E3-07FC0D5244F8}" dt="2020-04-27T07:54:59.314" v="109" actId="167"/>
          <ac:picMkLst>
            <pc:docMk/>
            <pc:sldMk cId="3533979125" sldId="256"/>
            <ac:picMk id="10" creationId="{1580D639-18AF-48BB-AC6F-90C0FE49BD2A}"/>
          </ac:picMkLst>
        </pc:picChg>
        <pc:picChg chg="add mod">
          <ac:chgData name="Erik Jan Weening" userId="449a7b87e6dbb919" providerId="LiveId" clId="{68BFA02C-AABE-4F5E-96E3-07FC0D5244F8}" dt="2020-04-27T07:56:43.331" v="125" actId="1076"/>
          <ac:picMkLst>
            <pc:docMk/>
            <pc:sldMk cId="3533979125" sldId="256"/>
            <ac:picMk id="14" creationId="{C78A6FE2-3059-4A7F-A74F-16CFB7269E69}"/>
          </ac:picMkLst>
        </pc:picChg>
      </pc:sldChg>
      <pc:sldChg chg="addSp delSp modSp add mod">
        <pc:chgData name="Erik Jan Weening" userId="449a7b87e6dbb919" providerId="LiveId" clId="{68BFA02C-AABE-4F5E-96E3-07FC0D5244F8}" dt="2020-04-27T08:05:40.951" v="367" actId="20577"/>
        <pc:sldMkLst>
          <pc:docMk/>
          <pc:sldMk cId="1426681488" sldId="257"/>
        </pc:sldMkLst>
        <pc:spChg chg="mod">
          <ac:chgData name="Erik Jan Weening" userId="449a7b87e6dbb919" providerId="LiveId" clId="{68BFA02C-AABE-4F5E-96E3-07FC0D5244F8}" dt="2020-04-27T08:05:40.951" v="367" actId="20577"/>
          <ac:spMkLst>
            <pc:docMk/>
            <pc:sldMk cId="1426681488" sldId="257"/>
            <ac:spMk id="8" creationId="{8810E409-9A7C-4095-9D52-15615F16DDB0}"/>
          </ac:spMkLst>
        </pc:spChg>
        <pc:spChg chg="mod">
          <ac:chgData name="Erik Jan Weening" userId="449a7b87e6dbb919" providerId="LiveId" clId="{68BFA02C-AABE-4F5E-96E3-07FC0D5244F8}" dt="2020-04-27T08:01:43.151" v="267" actId="20577"/>
          <ac:spMkLst>
            <pc:docMk/>
            <pc:sldMk cId="1426681488" sldId="257"/>
            <ac:spMk id="12" creationId="{D8541420-B4D9-49E2-AB8B-465CB76C5FA0}"/>
          </ac:spMkLst>
        </pc:spChg>
        <pc:picChg chg="del">
          <ac:chgData name="Erik Jan Weening" userId="449a7b87e6dbb919" providerId="LiveId" clId="{68BFA02C-AABE-4F5E-96E3-07FC0D5244F8}" dt="2020-04-27T08:00:09.573" v="127" actId="478"/>
          <ac:picMkLst>
            <pc:docMk/>
            <pc:sldMk cId="1426681488" sldId="257"/>
            <ac:picMk id="10" creationId="{1580D639-18AF-48BB-AC6F-90C0FE49BD2A}"/>
          </ac:picMkLst>
        </pc:picChg>
        <pc:picChg chg="add mod ord modCrop">
          <ac:chgData name="Erik Jan Weening" userId="449a7b87e6dbb919" providerId="LiveId" clId="{68BFA02C-AABE-4F5E-96E3-07FC0D5244F8}" dt="2020-04-27T08:00:50.497" v="138" actId="1076"/>
          <ac:picMkLst>
            <pc:docMk/>
            <pc:sldMk cId="1426681488" sldId="257"/>
            <ac:picMk id="11" creationId="{BA1D43B0-CABC-489A-B92D-E696CF22750F}"/>
          </ac:picMkLst>
        </pc:picChg>
      </pc:sldChg>
      <pc:sldChg chg="addSp delSp modSp add mod">
        <pc:chgData name="Erik Jan Weening" userId="449a7b87e6dbb919" providerId="LiveId" clId="{68BFA02C-AABE-4F5E-96E3-07FC0D5244F8}" dt="2020-04-27T08:38:36.667" v="685" actId="1076"/>
        <pc:sldMkLst>
          <pc:docMk/>
          <pc:sldMk cId="456190200" sldId="258"/>
        </pc:sldMkLst>
        <pc:spChg chg="mod">
          <ac:chgData name="Erik Jan Weening" userId="449a7b87e6dbb919" providerId="LiveId" clId="{68BFA02C-AABE-4F5E-96E3-07FC0D5244F8}" dt="2020-04-27T08:05:44.731" v="369" actId="20577"/>
          <ac:spMkLst>
            <pc:docMk/>
            <pc:sldMk cId="456190200" sldId="258"/>
            <ac:spMk id="8" creationId="{8810E409-9A7C-4095-9D52-15615F16DDB0}"/>
          </ac:spMkLst>
        </pc:spChg>
        <pc:spChg chg="mod">
          <ac:chgData name="Erik Jan Weening" userId="449a7b87e6dbb919" providerId="LiveId" clId="{68BFA02C-AABE-4F5E-96E3-07FC0D5244F8}" dt="2020-04-27T08:38:36.667" v="685" actId="1076"/>
          <ac:spMkLst>
            <pc:docMk/>
            <pc:sldMk cId="456190200" sldId="258"/>
            <ac:spMk id="12" creationId="{D8541420-B4D9-49E2-AB8B-465CB76C5FA0}"/>
          </ac:spMkLst>
        </pc:spChg>
        <pc:picChg chg="del">
          <ac:chgData name="Erik Jan Weening" userId="449a7b87e6dbb919" providerId="LiveId" clId="{68BFA02C-AABE-4F5E-96E3-07FC0D5244F8}" dt="2020-04-27T08:02:48.405" v="280" actId="478"/>
          <ac:picMkLst>
            <pc:docMk/>
            <pc:sldMk cId="456190200" sldId="258"/>
            <ac:picMk id="11" creationId="{BA1D43B0-CABC-489A-B92D-E696CF22750F}"/>
          </ac:picMkLst>
        </pc:picChg>
        <pc:picChg chg="add mod ord modCrop">
          <ac:chgData name="Erik Jan Weening" userId="449a7b87e6dbb919" providerId="LiveId" clId="{68BFA02C-AABE-4F5E-96E3-07FC0D5244F8}" dt="2020-04-27T08:03:26.300" v="288" actId="732"/>
          <ac:picMkLst>
            <pc:docMk/>
            <pc:sldMk cId="456190200" sldId="258"/>
            <ac:picMk id="15" creationId="{5C8AC97C-83F2-4750-A0E7-08433BC625A6}"/>
          </ac:picMkLst>
        </pc:picChg>
      </pc:sldChg>
      <pc:sldChg chg="addSp delSp modSp add mod">
        <pc:chgData name="Erik Jan Weening" userId="449a7b87e6dbb919" providerId="LiveId" clId="{68BFA02C-AABE-4F5E-96E3-07FC0D5244F8}" dt="2020-04-27T08:34:12.854" v="676" actId="20577"/>
        <pc:sldMkLst>
          <pc:docMk/>
          <pc:sldMk cId="3315849892" sldId="259"/>
        </pc:sldMkLst>
        <pc:spChg chg="mod">
          <ac:chgData name="Erik Jan Weening" userId="449a7b87e6dbb919" providerId="LiveId" clId="{68BFA02C-AABE-4F5E-96E3-07FC0D5244F8}" dt="2020-04-27T08:34:12.854" v="676" actId="20577"/>
          <ac:spMkLst>
            <pc:docMk/>
            <pc:sldMk cId="3315849892" sldId="259"/>
            <ac:spMk id="8" creationId="{8810E409-9A7C-4095-9D52-15615F16DDB0}"/>
          </ac:spMkLst>
        </pc:spChg>
        <pc:spChg chg="mod">
          <ac:chgData name="Erik Jan Weening" userId="449a7b87e6dbb919" providerId="LiveId" clId="{68BFA02C-AABE-4F5E-96E3-07FC0D5244F8}" dt="2020-04-27T08:05:35.156" v="365" actId="1076"/>
          <ac:spMkLst>
            <pc:docMk/>
            <pc:sldMk cId="3315849892" sldId="259"/>
            <ac:spMk id="12" creationId="{D8541420-B4D9-49E2-AB8B-465CB76C5FA0}"/>
          </ac:spMkLst>
        </pc:spChg>
        <pc:picChg chg="add mod ord modCrop">
          <ac:chgData name="Erik Jan Weening" userId="449a7b87e6dbb919" providerId="LiveId" clId="{68BFA02C-AABE-4F5E-96E3-07FC0D5244F8}" dt="2020-04-27T08:12:49.030" v="598" actId="167"/>
          <ac:picMkLst>
            <pc:docMk/>
            <pc:sldMk cId="3315849892" sldId="259"/>
            <ac:picMk id="11" creationId="{D2044F37-61EC-4A13-8EB1-238D7B80F427}"/>
          </ac:picMkLst>
        </pc:picChg>
        <pc:picChg chg="del">
          <ac:chgData name="Erik Jan Weening" userId="449a7b87e6dbb919" providerId="LiveId" clId="{68BFA02C-AABE-4F5E-96E3-07FC0D5244F8}" dt="2020-04-27T08:12:22.235" v="590" actId="478"/>
          <ac:picMkLst>
            <pc:docMk/>
            <pc:sldMk cId="3315849892" sldId="259"/>
            <ac:picMk id="15" creationId="{5C8AC97C-83F2-4750-A0E7-08433BC625A6}"/>
          </ac:picMkLst>
        </pc:picChg>
      </pc:sldChg>
      <pc:sldChg chg="addSp delSp modSp add mod">
        <pc:chgData name="Erik Jan Weening" userId="449a7b87e6dbb919" providerId="LiveId" clId="{68BFA02C-AABE-4F5E-96E3-07FC0D5244F8}" dt="2020-04-27T08:34:19.414" v="680" actId="20577"/>
        <pc:sldMkLst>
          <pc:docMk/>
          <pc:sldMk cId="646570200" sldId="260"/>
        </pc:sldMkLst>
        <pc:spChg chg="mod">
          <ac:chgData name="Erik Jan Weening" userId="449a7b87e6dbb919" providerId="LiveId" clId="{68BFA02C-AABE-4F5E-96E3-07FC0D5244F8}" dt="2020-04-27T08:34:19.414" v="680" actId="20577"/>
          <ac:spMkLst>
            <pc:docMk/>
            <pc:sldMk cId="646570200" sldId="260"/>
            <ac:spMk id="8" creationId="{8810E409-9A7C-4095-9D52-15615F16DDB0}"/>
          </ac:spMkLst>
        </pc:spChg>
        <pc:spChg chg="mod">
          <ac:chgData name="Erik Jan Weening" userId="449a7b87e6dbb919" providerId="LiveId" clId="{68BFA02C-AABE-4F5E-96E3-07FC0D5244F8}" dt="2020-04-27T08:07:29.106" v="387" actId="6549"/>
          <ac:spMkLst>
            <pc:docMk/>
            <pc:sldMk cId="646570200" sldId="260"/>
            <ac:spMk id="12" creationId="{D8541420-B4D9-49E2-AB8B-465CB76C5FA0}"/>
          </ac:spMkLst>
        </pc:spChg>
        <pc:picChg chg="add mod ord modCrop">
          <ac:chgData name="Erik Jan Weening" userId="449a7b87e6dbb919" providerId="LiveId" clId="{68BFA02C-AABE-4F5E-96E3-07FC0D5244F8}" dt="2020-04-27T08:07:50.209" v="390" actId="732"/>
          <ac:picMkLst>
            <pc:docMk/>
            <pc:sldMk cId="646570200" sldId="260"/>
            <ac:picMk id="11" creationId="{F71BD8F6-0CDE-4654-B1DC-ECC09A6DEA4B}"/>
          </ac:picMkLst>
        </pc:picChg>
        <pc:picChg chg="del">
          <ac:chgData name="Erik Jan Weening" userId="449a7b87e6dbb919" providerId="LiveId" clId="{68BFA02C-AABE-4F5E-96E3-07FC0D5244F8}" dt="2020-04-27T08:06:27.245" v="373" actId="478"/>
          <ac:picMkLst>
            <pc:docMk/>
            <pc:sldMk cId="646570200" sldId="260"/>
            <ac:picMk id="15" creationId="{5C8AC97C-83F2-4750-A0E7-08433BC625A6}"/>
          </ac:picMkLst>
        </pc:picChg>
      </pc:sldChg>
      <pc:sldChg chg="addSp delSp modSp add mod">
        <pc:chgData name="Erik Jan Weening" userId="449a7b87e6dbb919" providerId="LiveId" clId="{68BFA02C-AABE-4F5E-96E3-07FC0D5244F8}" dt="2020-04-27T08:34:23.725" v="682" actId="20577"/>
        <pc:sldMkLst>
          <pc:docMk/>
          <pc:sldMk cId="4079849813" sldId="261"/>
        </pc:sldMkLst>
        <pc:spChg chg="mod">
          <ac:chgData name="Erik Jan Weening" userId="449a7b87e6dbb919" providerId="LiveId" clId="{68BFA02C-AABE-4F5E-96E3-07FC0D5244F8}" dt="2020-04-27T08:34:23.725" v="682" actId="20577"/>
          <ac:spMkLst>
            <pc:docMk/>
            <pc:sldMk cId="4079849813" sldId="261"/>
            <ac:spMk id="8" creationId="{8810E409-9A7C-4095-9D52-15615F16DDB0}"/>
          </ac:spMkLst>
        </pc:spChg>
        <pc:spChg chg="mod">
          <ac:chgData name="Erik Jan Weening" userId="449a7b87e6dbb919" providerId="LiveId" clId="{68BFA02C-AABE-4F5E-96E3-07FC0D5244F8}" dt="2020-04-27T08:09:04.435" v="404" actId="20577"/>
          <ac:spMkLst>
            <pc:docMk/>
            <pc:sldMk cId="4079849813" sldId="261"/>
            <ac:spMk id="12" creationId="{D8541420-B4D9-49E2-AB8B-465CB76C5FA0}"/>
          </ac:spMkLst>
        </pc:spChg>
        <pc:spChg chg="del topLvl">
          <ac:chgData name="Erik Jan Weening" userId="449a7b87e6dbb919" providerId="LiveId" clId="{68BFA02C-AABE-4F5E-96E3-07FC0D5244F8}" dt="2020-04-27T08:08:15.680" v="395" actId="478"/>
          <ac:spMkLst>
            <pc:docMk/>
            <pc:sldMk cId="4079849813" sldId="261"/>
            <ac:spMk id="16" creationId="{BA77BD30-90A0-4BBC-931B-04A5FF8656B1}"/>
          </ac:spMkLst>
        </pc:spChg>
        <pc:grpChg chg="add del mod">
          <ac:chgData name="Erik Jan Weening" userId="449a7b87e6dbb919" providerId="LiveId" clId="{68BFA02C-AABE-4F5E-96E3-07FC0D5244F8}" dt="2020-04-27T08:08:15.680" v="395" actId="478"/>
          <ac:grpSpMkLst>
            <pc:docMk/>
            <pc:sldMk cId="4079849813" sldId="261"/>
            <ac:grpSpMk id="15" creationId="{F4E06D87-48B7-4F06-B1AF-88610C2E174A}"/>
          </ac:grpSpMkLst>
        </pc:grpChg>
        <pc:picChg chg="del">
          <ac:chgData name="Erik Jan Weening" userId="449a7b87e6dbb919" providerId="LiveId" clId="{68BFA02C-AABE-4F5E-96E3-07FC0D5244F8}" dt="2020-04-27T08:08:00.212" v="392" actId="478"/>
          <ac:picMkLst>
            <pc:docMk/>
            <pc:sldMk cId="4079849813" sldId="261"/>
            <ac:picMk id="11" creationId="{F71BD8F6-0CDE-4654-B1DC-ECC09A6DEA4B}"/>
          </ac:picMkLst>
        </pc:picChg>
        <pc:picChg chg="mod ord topLvl modCrop">
          <ac:chgData name="Erik Jan Weening" userId="449a7b87e6dbb919" providerId="LiveId" clId="{68BFA02C-AABE-4F5E-96E3-07FC0D5244F8}" dt="2020-04-27T08:08:36.491" v="400" actId="167"/>
          <ac:picMkLst>
            <pc:docMk/>
            <pc:sldMk cId="4079849813" sldId="261"/>
            <ac:picMk id="17" creationId="{FD9EDA54-9B38-4EB8-8405-8674B60459AF}"/>
          </ac:picMkLst>
        </pc:picChg>
      </pc:sldChg>
      <pc:sldChg chg="addSp delSp modSp add mod">
        <pc:chgData name="Erik Jan Weening" userId="449a7b87e6dbb919" providerId="LiveId" clId="{68BFA02C-AABE-4F5E-96E3-07FC0D5244F8}" dt="2020-04-27T08:34:29.036" v="684" actId="20577"/>
        <pc:sldMkLst>
          <pc:docMk/>
          <pc:sldMk cId="2139009480" sldId="262"/>
        </pc:sldMkLst>
        <pc:spChg chg="mod">
          <ac:chgData name="Erik Jan Weening" userId="449a7b87e6dbb919" providerId="LiveId" clId="{68BFA02C-AABE-4F5E-96E3-07FC0D5244F8}" dt="2020-04-27T08:34:29.036" v="684" actId="20577"/>
          <ac:spMkLst>
            <pc:docMk/>
            <pc:sldMk cId="2139009480" sldId="262"/>
            <ac:spMk id="8" creationId="{8810E409-9A7C-4095-9D52-15615F16DDB0}"/>
          </ac:spMkLst>
        </pc:spChg>
        <pc:spChg chg="mod">
          <ac:chgData name="Erik Jan Weening" userId="449a7b87e6dbb919" providerId="LiveId" clId="{68BFA02C-AABE-4F5E-96E3-07FC0D5244F8}" dt="2020-04-27T08:11:55.063" v="589" actId="20577"/>
          <ac:spMkLst>
            <pc:docMk/>
            <pc:sldMk cId="2139009480" sldId="262"/>
            <ac:spMk id="12" creationId="{D8541420-B4D9-49E2-AB8B-465CB76C5FA0}"/>
          </ac:spMkLst>
        </pc:spChg>
        <pc:spChg chg="mod">
          <ac:chgData name="Erik Jan Weening" userId="449a7b87e6dbb919" providerId="LiveId" clId="{68BFA02C-AABE-4F5E-96E3-07FC0D5244F8}" dt="2020-04-27T08:09:47.527" v="415" actId="1076"/>
          <ac:spMkLst>
            <pc:docMk/>
            <pc:sldMk cId="2139009480" sldId="262"/>
            <ac:spMk id="13" creationId="{AB39A64D-AB75-4A49-A744-5AB626E3D566}"/>
          </ac:spMkLst>
        </pc:spChg>
        <pc:spChg chg="add del mod">
          <ac:chgData name="Erik Jan Weening" userId="449a7b87e6dbb919" providerId="LiveId" clId="{68BFA02C-AABE-4F5E-96E3-07FC0D5244F8}" dt="2020-04-27T08:10:35.776" v="424" actId="478"/>
          <ac:spMkLst>
            <pc:docMk/>
            <pc:sldMk cId="2139009480" sldId="262"/>
            <ac:spMk id="26" creationId="{908EDB6F-B77B-4266-A60A-2DC700899E00}"/>
          </ac:spMkLst>
        </pc:spChg>
        <pc:grpChg chg="add mod">
          <ac:chgData name="Erik Jan Weening" userId="449a7b87e6dbb919" providerId="LiveId" clId="{68BFA02C-AABE-4F5E-96E3-07FC0D5244F8}" dt="2020-04-27T08:10:20.982" v="421" actId="1076"/>
          <ac:grpSpMkLst>
            <pc:docMk/>
            <pc:sldMk cId="2139009480" sldId="262"/>
            <ac:grpSpMk id="11" creationId="{F8D8327A-9F28-48CD-80AF-FB94A8849D69}"/>
          </ac:grpSpMkLst>
        </pc:grpChg>
        <pc:picChg chg="mod">
          <ac:chgData name="Erik Jan Weening" userId="449a7b87e6dbb919" providerId="LiveId" clId="{68BFA02C-AABE-4F5E-96E3-07FC0D5244F8}" dt="2020-04-27T08:09:39.905" v="412" actId="1076"/>
          <ac:picMkLst>
            <pc:docMk/>
            <pc:sldMk cId="2139009480" sldId="262"/>
            <ac:picMk id="14" creationId="{C78A6FE2-3059-4A7F-A74F-16CFB7269E69}"/>
          </ac:picMkLst>
        </pc:picChg>
        <pc:picChg chg="del">
          <ac:chgData name="Erik Jan Weening" userId="449a7b87e6dbb919" providerId="LiveId" clId="{68BFA02C-AABE-4F5E-96E3-07FC0D5244F8}" dt="2020-04-27T08:09:08.949" v="406" actId="478"/>
          <ac:picMkLst>
            <pc:docMk/>
            <pc:sldMk cId="2139009480" sldId="262"/>
            <ac:picMk id="17" creationId="{FD9EDA54-9B38-4EB8-8405-8674B60459AF}"/>
          </ac:picMkLst>
        </pc:picChg>
        <pc:picChg chg="add del mod">
          <ac:chgData name="Erik Jan Weening" userId="449a7b87e6dbb919" providerId="LiveId" clId="{68BFA02C-AABE-4F5E-96E3-07FC0D5244F8}" dt="2020-04-27T08:10:35.776" v="424" actId="478"/>
          <ac:picMkLst>
            <pc:docMk/>
            <pc:sldMk cId="2139009480" sldId="262"/>
            <ac:picMk id="27" creationId="{62F04733-8464-485A-9AE6-66FB3B62C0E9}"/>
          </ac:picMkLst>
        </pc:picChg>
      </pc:sldChg>
      <pc:sldChg chg="addSp delSp modSp add mod">
        <pc:chgData name="Erik Jan Weening" userId="449a7b87e6dbb919" providerId="LiveId" clId="{68BFA02C-AABE-4F5E-96E3-07FC0D5244F8}" dt="2020-04-27T08:38:52.110" v="688" actId="732"/>
        <pc:sldMkLst>
          <pc:docMk/>
          <pc:sldMk cId="17785419" sldId="263"/>
        </pc:sldMkLst>
        <pc:spChg chg="mod">
          <ac:chgData name="Erik Jan Weening" userId="449a7b87e6dbb919" providerId="LiveId" clId="{68BFA02C-AABE-4F5E-96E3-07FC0D5244F8}" dt="2020-04-27T08:34:07.559" v="674" actId="20577"/>
          <ac:spMkLst>
            <pc:docMk/>
            <pc:sldMk cId="17785419" sldId="263"/>
            <ac:spMk id="8" creationId="{8810E409-9A7C-4095-9D52-15615F16DDB0}"/>
          </ac:spMkLst>
        </pc:spChg>
        <pc:picChg chg="add mod ord modCrop">
          <ac:chgData name="Erik Jan Weening" userId="449a7b87e6dbb919" providerId="LiveId" clId="{68BFA02C-AABE-4F5E-96E3-07FC0D5244F8}" dt="2020-04-27T08:38:52.110" v="688" actId="732"/>
          <ac:picMkLst>
            <pc:docMk/>
            <pc:sldMk cId="17785419" sldId="263"/>
            <ac:picMk id="11" creationId="{02A5A290-4609-47C8-8BA1-652A34576B52}"/>
          </ac:picMkLst>
        </pc:picChg>
        <pc:picChg chg="del">
          <ac:chgData name="Erik Jan Weening" userId="449a7b87e6dbb919" providerId="LiveId" clId="{68BFA02C-AABE-4F5E-96E3-07FC0D5244F8}" dt="2020-04-27T08:32:33.529" v="606" actId="478"/>
          <ac:picMkLst>
            <pc:docMk/>
            <pc:sldMk cId="17785419" sldId="263"/>
            <ac:picMk id="15" creationId="{5C8AC97C-83F2-4750-A0E7-08433BC625A6}"/>
          </ac:picMkLst>
        </pc:picChg>
      </pc:sldChg>
    </pc:docChg>
  </pc:docChgLst>
  <pc:docChgLst>
    <pc:chgData name="Erik Jan Weening" userId="449a7b87e6dbb919" providerId="LiveId" clId="{CB29C9CA-1463-4312-B0F6-07EF7E2AC861}"/>
    <pc:docChg chg="custSel addSld delSld modSld">
      <pc:chgData name="Erik Jan Weening" userId="449a7b87e6dbb919" providerId="LiveId" clId="{CB29C9CA-1463-4312-B0F6-07EF7E2AC861}" dt="2021-02-14T12:52:44.744" v="63" actId="732"/>
      <pc:docMkLst>
        <pc:docMk/>
      </pc:docMkLst>
      <pc:sldChg chg="addSp delSp modSp mod">
        <pc:chgData name="Erik Jan Weening" userId="449a7b87e6dbb919" providerId="LiveId" clId="{CB29C9CA-1463-4312-B0F6-07EF7E2AC861}" dt="2021-02-14T12:51:41.895" v="48" actId="732"/>
        <pc:sldMkLst>
          <pc:docMk/>
          <pc:sldMk cId="3533979125" sldId="256"/>
        </pc:sldMkLst>
        <pc:spChg chg="mod">
          <ac:chgData name="Erik Jan Weening" userId="449a7b87e6dbb919" providerId="LiveId" clId="{CB29C9CA-1463-4312-B0F6-07EF7E2AC861}" dt="2021-02-14T12:50:32.748" v="27"/>
          <ac:spMkLst>
            <pc:docMk/>
            <pc:sldMk cId="3533979125" sldId="256"/>
            <ac:spMk id="5" creationId="{06BA1003-5F1D-49AE-9CBD-34F8171582C3}"/>
          </ac:spMkLst>
        </pc:spChg>
        <pc:spChg chg="mod">
          <ac:chgData name="Erik Jan Weening" userId="449a7b87e6dbb919" providerId="LiveId" clId="{CB29C9CA-1463-4312-B0F6-07EF7E2AC861}" dt="2021-02-14T12:51:22.935" v="41" actId="1076"/>
          <ac:spMkLst>
            <pc:docMk/>
            <pc:sldMk cId="3533979125" sldId="256"/>
            <ac:spMk id="12" creationId="{D8541420-B4D9-49E2-AB8B-465CB76C5FA0}"/>
          </ac:spMkLst>
        </pc:spChg>
        <pc:spChg chg="mod">
          <ac:chgData name="Erik Jan Weening" userId="449a7b87e6dbb919" providerId="LiveId" clId="{CB29C9CA-1463-4312-B0F6-07EF7E2AC861}" dt="2021-02-14T12:51:20.082" v="40" actId="14100"/>
          <ac:spMkLst>
            <pc:docMk/>
            <pc:sldMk cId="3533979125" sldId="256"/>
            <ac:spMk id="13" creationId="{AB39A64D-AB75-4A49-A744-5AB626E3D566}"/>
          </ac:spMkLst>
        </pc:spChg>
        <pc:picChg chg="del">
          <ac:chgData name="Erik Jan Weening" userId="449a7b87e6dbb919" providerId="LiveId" clId="{CB29C9CA-1463-4312-B0F6-07EF7E2AC861}" dt="2021-02-14T12:51:24.678" v="42" actId="478"/>
          <ac:picMkLst>
            <pc:docMk/>
            <pc:sldMk cId="3533979125" sldId="256"/>
            <ac:picMk id="10" creationId="{1580D639-18AF-48BB-AC6F-90C0FE49BD2A}"/>
          </ac:picMkLst>
        </pc:picChg>
        <pc:picChg chg="add mod">
          <ac:chgData name="Erik Jan Weening" userId="449a7b87e6dbb919" providerId="LiveId" clId="{CB29C9CA-1463-4312-B0F6-07EF7E2AC861}" dt="2021-02-14T12:51:41.895" v="48" actId="732"/>
          <ac:picMkLst>
            <pc:docMk/>
            <pc:sldMk cId="3533979125" sldId="256"/>
            <ac:picMk id="11" creationId="{2174155A-58EB-4E78-B89A-9A0C2A42F42D}"/>
          </ac:picMkLst>
        </pc:picChg>
      </pc:sldChg>
      <pc:sldChg chg="modSp del mod">
        <pc:chgData name="Erik Jan Weening" userId="449a7b87e6dbb919" providerId="LiveId" clId="{CB29C9CA-1463-4312-B0F6-07EF7E2AC861}" dt="2021-02-14T12:51:50.164" v="50" actId="47"/>
        <pc:sldMkLst>
          <pc:docMk/>
          <pc:sldMk cId="1426681488" sldId="257"/>
        </pc:sldMkLst>
        <pc:spChg chg="mod">
          <ac:chgData name="Erik Jan Weening" userId="449a7b87e6dbb919" providerId="LiveId" clId="{CB29C9CA-1463-4312-B0F6-07EF7E2AC861}" dt="2021-02-14T12:50:25.922" v="26" actId="20577"/>
          <ac:spMkLst>
            <pc:docMk/>
            <pc:sldMk cId="1426681488" sldId="257"/>
            <ac:spMk id="5" creationId="{06BA1003-5F1D-49AE-9CBD-34F8171582C3}"/>
          </ac:spMkLst>
        </pc:spChg>
      </pc:sldChg>
      <pc:sldChg chg="del">
        <pc:chgData name="Erik Jan Weening" userId="449a7b87e6dbb919" providerId="LiveId" clId="{CB29C9CA-1463-4312-B0F6-07EF7E2AC861}" dt="2021-02-14T12:50:14.757" v="0" actId="47"/>
        <pc:sldMkLst>
          <pc:docMk/>
          <pc:sldMk cId="456190200" sldId="258"/>
        </pc:sldMkLst>
      </pc:sldChg>
      <pc:sldChg chg="addSp delSp modSp add mod">
        <pc:chgData name="Erik Jan Weening" userId="449a7b87e6dbb919" providerId="LiveId" clId="{CB29C9CA-1463-4312-B0F6-07EF7E2AC861}" dt="2021-02-14T12:52:44.744" v="63" actId="732"/>
        <pc:sldMkLst>
          <pc:docMk/>
          <pc:sldMk cId="3774994015" sldId="258"/>
        </pc:sldMkLst>
        <pc:spChg chg="mod">
          <ac:chgData name="Erik Jan Weening" userId="449a7b87e6dbb919" providerId="LiveId" clId="{CB29C9CA-1463-4312-B0F6-07EF7E2AC861}" dt="2021-02-14T12:51:53.449" v="52" actId="20577"/>
          <ac:spMkLst>
            <pc:docMk/>
            <pc:sldMk cId="3774994015" sldId="258"/>
            <ac:spMk id="8" creationId="{8810E409-9A7C-4095-9D52-15615F16DDB0}"/>
          </ac:spMkLst>
        </pc:spChg>
        <pc:spChg chg="mod">
          <ac:chgData name="Erik Jan Weening" userId="449a7b87e6dbb919" providerId="LiveId" clId="{CB29C9CA-1463-4312-B0F6-07EF7E2AC861}" dt="2021-02-14T12:52:12.111" v="54" actId="1076"/>
          <ac:spMkLst>
            <pc:docMk/>
            <pc:sldMk cId="3774994015" sldId="258"/>
            <ac:spMk id="12" creationId="{D8541420-B4D9-49E2-AB8B-465CB76C5FA0}"/>
          </ac:spMkLst>
        </pc:spChg>
        <pc:spChg chg="mod">
          <ac:chgData name="Erik Jan Weening" userId="449a7b87e6dbb919" providerId="LiveId" clId="{CB29C9CA-1463-4312-B0F6-07EF7E2AC861}" dt="2021-02-14T12:52:18.234" v="56" actId="14100"/>
          <ac:spMkLst>
            <pc:docMk/>
            <pc:sldMk cId="3774994015" sldId="258"/>
            <ac:spMk id="13" creationId="{AB39A64D-AB75-4A49-A744-5AB626E3D566}"/>
          </ac:spMkLst>
        </pc:spChg>
        <pc:picChg chg="del">
          <ac:chgData name="Erik Jan Weening" userId="449a7b87e6dbb919" providerId="LiveId" clId="{CB29C9CA-1463-4312-B0F6-07EF7E2AC861}" dt="2021-02-14T12:52:20.282" v="57" actId="478"/>
          <ac:picMkLst>
            <pc:docMk/>
            <pc:sldMk cId="3774994015" sldId="258"/>
            <ac:picMk id="11" creationId="{2174155A-58EB-4E78-B89A-9A0C2A42F42D}"/>
          </ac:picMkLst>
        </pc:picChg>
        <pc:picChg chg="add mod">
          <ac:chgData name="Erik Jan Weening" userId="449a7b87e6dbb919" providerId="LiveId" clId="{CB29C9CA-1463-4312-B0F6-07EF7E2AC861}" dt="2021-02-14T12:52:44.744" v="63" actId="732"/>
          <ac:picMkLst>
            <pc:docMk/>
            <pc:sldMk cId="3774994015" sldId="258"/>
            <ac:picMk id="15" creationId="{38E37EA8-B3B8-46CC-B701-C53814E76C3B}"/>
          </ac:picMkLst>
        </pc:picChg>
      </pc:sldChg>
      <pc:sldChg chg="del">
        <pc:chgData name="Erik Jan Weening" userId="449a7b87e6dbb919" providerId="LiveId" clId="{CB29C9CA-1463-4312-B0F6-07EF7E2AC861}" dt="2021-02-14T12:50:14.931" v="2" actId="47"/>
        <pc:sldMkLst>
          <pc:docMk/>
          <pc:sldMk cId="3315849892" sldId="259"/>
        </pc:sldMkLst>
      </pc:sldChg>
      <pc:sldChg chg="del">
        <pc:chgData name="Erik Jan Weening" userId="449a7b87e6dbb919" providerId="LiveId" clId="{CB29C9CA-1463-4312-B0F6-07EF7E2AC861}" dt="2021-02-14T12:50:15.005" v="3" actId="47"/>
        <pc:sldMkLst>
          <pc:docMk/>
          <pc:sldMk cId="646570200" sldId="260"/>
        </pc:sldMkLst>
      </pc:sldChg>
      <pc:sldChg chg="del">
        <pc:chgData name="Erik Jan Weening" userId="449a7b87e6dbb919" providerId="LiveId" clId="{CB29C9CA-1463-4312-B0F6-07EF7E2AC861}" dt="2021-02-14T12:50:15.219" v="4" actId="47"/>
        <pc:sldMkLst>
          <pc:docMk/>
          <pc:sldMk cId="4079849813" sldId="261"/>
        </pc:sldMkLst>
      </pc:sldChg>
      <pc:sldChg chg="del">
        <pc:chgData name="Erik Jan Weening" userId="449a7b87e6dbb919" providerId="LiveId" clId="{CB29C9CA-1463-4312-B0F6-07EF7E2AC861}" dt="2021-02-14T12:50:15.504" v="5" actId="47"/>
        <pc:sldMkLst>
          <pc:docMk/>
          <pc:sldMk cId="2139009480" sldId="262"/>
        </pc:sldMkLst>
      </pc:sldChg>
      <pc:sldChg chg="del">
        <pc:chgData name="Erik Jan Weening" userId="449a7b87e6dbb919" providerId="LiveId" clId="{CB29C9CA-1463-4312-B0F6-07EF7E2AC861}" dt="2021-02-14T12:50:14.851" v="1" actId="47"/>
        <pc:sldMkLst>
          <pc:docMk/>
          <pc:sldMk cId="17785419" sldId="263"/>
        </pc:sldMkLst>
      </pc:sldChg>
      <pc:sldChg chg="del">
        <pc:chgData name="Erik Jan Weening" userId="449a7b87e6dbb919" providerId="LiveId" clId="{CB29C9CA-1463-4312-B0F6-07EF7E2AC861}" dt="2021-02-14T12:50:15.536" v="6" actId="47"/>
        <pc:sldMkLst>
          <pc:docMk/>
          <pc:sldMk cId="742729172" sldId="264"/>
        </pc:sldMkLst>
      </pc:sldChg>
    </pc:docChg>
  </pc:docChgLst>
  <pc:docChgLst>
    <pc:chgData name="Erik Jan Weening" userId="449a7b87e6dbb919" providerId="LiveId" clId="{485CD7C5-86C7-4A9A-A036-E5EB31543BD8}"/>
    <pc:docChg chg="custSel addSld delSld modSld">
      <pc:chgData name="Erik Jan Weening" userId="449a7b87e6dbb919" providerId="LiveId" clId="{485CD7C5-86C7-4A9A-A036-E5EB31543BD8}" dt="2022-09-06T08:08:15.104" v="45" actId="20577"/>
      <pc:docMkLst>
        <pc:docMk/>
      </pc:docMkLst>
      <pc:sldChg chg="addSp delSp modSp mod">
        <pc:chgData name="Erik Jan Weening" userId="449a7b87e6dbb919" providerId="LiveId" clId="{485CD7C5-86C7-4A9A-A036-E5EB31543BD8}" dt="2022-09-06T08:05:40.559" v="13" actId="1076"/>
        <pc:sldMkLst>
          <pc:docMk/>
          <pc:sldMk cId="3533979125" sldId="256"/>
        </pc:sldMkLst>
        <pc:spChg chg="mod">
          <ac:chgData name="Erik Jan Weening" userId="449a7b87e6dbb919" providerId="LiveId" clId="{485CD7C5-86C7-4A9A-A036-E5EB31543BD8}" dt="2022-09-06T08:05:40.559" v="13" actId="1076"/>
          <ac:spMkLst>
            <pc:docMk/>
            <pc:sldMk cId="3533979125" sldId="256"/>
            <ac:spMk id="12" creationId="{D8541420-B4D9-49E2-AB8B-465CB76C5FA0}"/>
          </ac:spMkLst>
        </pc:spChg>
        <pc:spChg chg="mod">
          <ac:chgData name="Erik Jan Weening" userId="449a7b87e6dbb919" providerId="LiveId" clId="{485CD7C5-86C7-4A9A-A036-E5EB31543BD8}" dt="2022-09-06T08:04:59.559" v="7" actId="14100"/>
          <ac:spMkLst>
            <pc:docMk/>
            <pc:sldMk cId="3533979125" sldId="256"/>
            <ac:spMk id="13" creationId="{AB39A64D-AB75-4A49-A744-5AB626E3D566}"/>
          </ac:spMkLst>
        </pc:spChg>
        <pc:picChg chg="add mod ord modCrop">
          <ac:chgData name="Erik Jan Weening" userId="449a7b87e6dbb919" providerId="LiveId" clId="{485CD7C5-86C7-4A9A-A036-E5EB31543BD8}" dt="2022-09-06T08:04:35.691" v="4" actId="167"/>
          <ac:picMkLst>
            <pc:docMk/>
            <pc:sldMk cId="3533979125" sldId="256"/>
            <ac:picMk id="3" creationId="{3E65E28D-E2D2-3639-74F0-AD752F96CEAD}"/>
          </ac:picMkLst>
        </pc:picChg>
        <pc:picChg chg="add mod">
          <ac:chgData name="Erik Jan Weening" userId="449a7b87e6dbb919" providerId="LiveId" clId="{485CD7C5-86C7-4A9A-A036-E5EB31543BD8}" dt="2022-09-06T08:05:18.105" v="9"/>
          <ac:picMkLst>
            <pc:docMk/>
            <pc:sldMk cId="3533979125" sldId="256"/>
            <ac:picMk id="9" creationId="{5557A568-857F-C3A4-9A4C-898BCD3D12B6}"/>
          </ac:picMkLst>
        </pc:picChg>
        <pc:picChg chg="del">
          <ac:chgData name="Erik Jan Weening" userId="449a7b87e6dbb919" providerId="LiveId" clId="{485CD7C5-86C7-4A9A-A036-E5EB31543BD8}" dt="2022-09-06T08:04:22.842" v="0" actId="478"/>
          <ac:picMkLst>
            <pc:docMk/>
            <pc:sldMk cId="3533979125" sldId="256"/>
            <ac:picMk id="11" creationId="{2174155A-58EB-4E78-B89A-9A0C2A42F42D}"/>
          </ac:picMkLst>
        </pc:picChg>
      </pc:sldChg>
      <pc:sldChg chg="addSp delSp modSp add mod">
        <pc:chgData name="Erik Jan Weening" userId="449a7b87e6dbb919" providerId="LiveId" clId="{485CD7C5-86C7-4A9A-A036-E5EB31543BD8}" dt="2022-09-06T08:06:47.397" v="27" actId="20577"/>
        <pc:sldMkLst>
          <pc:docMk/>
          <pc:sldMk cId="470869201" sldId="257"/>
        </pc:sldMkLst>
        <pc:spChg chg="mod">
          <ac:chgData name="Erik Jan Weening" userId="449a7b87e6dbb919" providerId="LiveId" clId="{485CD7C5-86C7-4A9A-A036-E5EB31543BD8}" dt="2022-09-06T08:06:47.397" v="27" actId="20577"/>
          <ac:spMkLst>
            <pc:docMk/>
            <pc:sldMk cId="470869201" sldId="257"/>
            <ac:spMk id="8" creationId="{8810E409-9A7C-4095-9D52-15615F16DDB0}"/>
          </ac:spMkLst>
        </pc:spChg>
        <pc:spChg chg="mod">
          <ac:chgData name="Erik Jan Weening" userId="449a7b87e6dbb919" providerId="LiveId" clId="{485CD7C5-86C7-4A9A-A036-E5EB31543BD8}" dt="2022-09-06T08:05:55.407" v="15" actId="1076"/>
          <ac:spMkLst>
            <pc:docMk/>
            <pc:sldMk cId="470869201" sldId="257"/>
            <ac:spMk id="12" creationId="{D8541420-B4D9-49E2-AB8B-465CB76C5FA0}"/>
          </ac:spMkLst>
        </pc:spChg>
        <pc:spChg chg="mod">
          <ac:chgData name="Erik Jan Weening" userId="449a7b87e6dbb919" providerId="LiveId" clId="{485CD7C5-86C7-4A9A-A036-E5EB31543BD8}" dt="2022-09-06T08:05:50.111" v="14" actId="14100"/>
          <ac:spMkLst>
            <pc:docMk/>
            <pc:sldMk cId="470869201" sldId="257"/>
            <ac:spMk id="13" creationId="{AB39A64D-AB75-4A49-A744-5AB626E3D566}"/>
          </ac:spMkLst>
        </pc:spChg>
        <pc:picChg chg="del">
          <ac:chgData name="Erik Jan Weening" userId="449a7b87e6dbb919" providerId="LiveId" clId="{485CD7C5-86C7-4A9A-A036-E5EB31543BD8}" dt="2022-09-06T08:05:56.863" v="16" actId="478"/>
          <ac:picMkLst>
            <pc:docMk/>
            <pc:sldMk cId="470869201" sldId="257"/>
            <ac:picMk id="3" creationId="{3E65E28D-E2D2-3639-74F0-AD752F96CEAD}"/>
          </ac:picMkLst>
        </pc:picChg>
        <pc:picChg chg="add mod ord modCrop">
          <ac:chgData name="Erik Jan Weening" userId="449a7b87e6dbb919" providerId="LiveId" clId="{485CD7C5-86C7-4A9A-A036-E5EB31543BD8}" dt="2022-09-06T08:06:17.308" v="19" actId="167"/>
          <ac:picMkLst>
            <pc:docMk/>
            <pc:sldMk cId="470869201" sldId="257"/>
            <ac:picMk id="9" creationId="{3CB292B7-1AC6-410B-F18A-090B267EE845}"/>
          </ac:picMkLst>
        </pc:picChg>
      </pc:sldChg>
      <pc:sldChg chg="del">
        <pc:chgData name="Erik Jan Weening" userId="449a7b87e6dbb919" providerId="LiveId" clId="{485CD7C5-86C7-4A9A-A036-E5EB31543BD8}" dt="2022-09-06T08:05:22.084" v="10" actId="47"/>
        <pc:sldMkLst>
          <pc:docMk/>
          <pc:sldMk cId="3774994015" sldId="258"/>
        </pc:sldMkLst>
      </pc:sldChg>
      <pc:sldChg chg="addSp delSp modSp add mod">
        <pc:chgData name="Erik Jan Weening" userId="449a7b87e6dbb919" providerId="LiveId" clId="{485CD7C5-86C7-4A9A-A036-E5EB31543BD8}" dt="2022-09-06T08:07:20.735" v="32" actId="14100"/>
        <pc:sldMkLst>
          <pc:docMk/>
          <pc:sldMk cId="4266986971" sldId="258"/>
        </pc:sldMkLst>
        <pc:spChg chg="mod">
          <ac:chgData name="Erik Jan Weening" userId="449a7b87e6dbb919" providerId="LiveId" clId="{485CD7C5-86C7-4A9A-A036-E5EB31543BD8}" dt="2022-09-06T08:06:51.128" v="29" actId="20577"/>
          <ac:spMkLst>
            <pc:docMk/>
            <pc:sldMk cId="4266986971" sldId="258"/>
            <ac:spMk id="8" creationId="{8810E409-9A7C-4095-9D52-15615F16DDB0}"/>
          </ac:spMkLst>
        </pc:spChg>
        <pc:spChg chg="mod">
          <ac:chgData name="Erik Jan Weening" userId="449a7b87e6dbb919" providerId="LiveId" clId="{485CD7C5-86C7-4A9A-A036-E5EB31543BD8}" dt="2022-09-06T08:07:18.184" v="31" actId="1076"/>
          <ac:spMkLst>
            <pc:docMk/>
            <pc:sldMk cId="4266986971" sldId="258"/>
            <ac:spMk id="12" creationId="{D8541420-B4D9-49E2-AB8B-465CB76C5FA0}"/>
          </ac:spMkLst>
        </pc:spChg>
        <pc:spChg chg="mod">
          <ac:chgData name="Erik Jan Weening" userId="449a7b87e6dbb919" providerId="LiveId" clId="{485CD7C5-86C7-4A9A-A036-E5EB31543BD8}" dt="2022-09-06T08:07:20.735" v="32" actId="14100"/>
          <ac:spMkLst>
            <pc:docMk/>
            <pc:sldMk cId="4266986971" sldId="258"/>
            <ac:spMk id="13" creationId="{AB39A64D-AB75-4A49-A744-5AB626E3D566}"/>
          </ac:spMkLst>
        </pc:spChg>
        <pc:picChg chg="add mod ord modCrop">
          <ac:chgData name="Erik Jan Weening" userId="449a7b87e6dbb919" providerId="LiveId" clId="{485CD7C5-86C7-4A9A-A036-E5EB31543BD8}" dt="2022-09-06T08:06:44.198" v="25" actId="167"/>
          <ac:picMkLst>
            <pc:docMk/>
            <pc:sldMk cId="4266986971" sldId="258"/>
            <ac:picMk id="3" creationId="{9D436E11-46FB-60F3-2F1C-952195F87303}"/>
          </ac:picMkLst>
        </pc:picChg>
        <pc:picChg chg="del">
          <ac:chgData name="Erik Jan Weening" userId="449a7b87e6dbb919" providerId="LiveId" clId="{485CD7C5-86C7-4A9A-A036-E5EB31543BD8}" dt="2022-09-06T08:06:33.035" v="21" actId="478"/>
          <ac:picMkLst>
            <pc:docMk/>
            <pc:sldMk cId="4266986971" sldId="258"/>
            <ac:picMk id="9" creationId="{3CB292B7-1AC6-410B-F18A-090B267EE845}"/>
          </ac:picMkLst>
        </pc:picChg>
      </pc:sldChg>
      <pc:sldChg chg="addSp delSp modSp add mod">
        <pc:chgData name="Erik Jan Weening" userId="449a7b87e6dbb919" providerId="LiveId" clId="{485CD7C5-86C7-4A9A-A036-E5EB31543BD8}" dt="2022-09-06T08:08:15.104" v="45" actId="20577"/>
        <pc:sldMkLst>
          <pc:docMk/>
          <pc:sldMk cId="1654476306" sldId="259"/>
        </pc:sldMkLst>
        <pc:spChg chg="mod">
          <ac:chgData name="Erik Jan Weening" userId="449a7b87e6dbb919" providerId="LiveId" clId="{485CD7C5-86C7-4A9A-A036-E5EB31543BD8}" dt="2022-09-06T08:08:15.104" v="45" actId="20577"/>
          <ac:spMkLst>
            <pc:docMk/>
            <pc:sldMk cId="1654476306" sldId="259"/>
            <ac:spMk id="8" creationId="{8810E409-9A7C-4095-9D52-15615F16DDB0}"/>
          </ac:spMkLst>
        </pc:spChg>
        <pc:spChg chg="mod">
          <ac:chgData name="Erik Jan Weening" userId="449a7b87e6dbb919" providerId="LiveId" clId="{485CD7C5-86C7-4A9A-A036-E5EB31543BD8}" dt="2022-09-06T08:08:04.479" v="42" actId="1076"/>
          <ac:spMkLst>
            <pc:docMk/>
            <pc:sldMk cId="1654476306" sldId="259"/>
            <ac:spMk id="12" creationId="{D8541420-B4D9-49E2-AB8B-465CB76C5FA0}"/>
          </ac:spMkLst>
        </pc:spChg>
        <pc:spChg chg="mod">
          <ac:chgData name="Erik Jan Weening" userId="449a7b87e6dbb919" providerId="LiveId" clId="{485CD7C5-86C7-4A9A-A036-E5EB31543BD8}" dt="2022-09-06T08:08:10.495" v="43" actId="14100"/>
          <ac:spMkLst>
            <pc:docMk/>
            <pc:sldMk cId="1654476306" sldId="259"/>
            <ac:spMk id="13" creationId="{AB39A64D-AB75-4A49-A744-5AB626E3D566}"/>
          </ac:spMkLst>
        </pc:spChg>
        <pc:picChg chg="del">
          <ac:chgData name="Erik Jan Weening" userId="449a7b87e6dbb919" providerId="LiveId" clId="{485CD7C5-86C7-4A9A-A036-E5EB31543BD8}" dt="2022-09-06T08:07:31.323" v="34" actId="478"/>
          <ac:picMkLst>
            <pc:docMk/>
            <pc:sldMk cId="1654476306" sldId="259"/>
            <ac:picMk id="3" creationId="{9D436E11-46FB-60F3-2F1C-952195F87303}"/>
          </ac:picMkLst>
        </pc:picChg>
        <pc:picChg chg="add mod ord modCrop">
          <ac:chgData name="Erik Jan Weening" userId="449a7b87e6dbb919" providerId="LiveId" clId="{485CD7C5-86C7-4A9A-A036-E5EB31543BD8}" dt="2022-09-06T08:07:45.923" v="38" actId="167"/>
          <ac:picMkLst>
            <pc:docMk/>
            <pc:sldMk cId="1654476306" sldId="259"/>
            <ac:picMk id="9" creationId="{6C2F3118-CA1E-06B9-9AB6-30B0B6001F3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F43D6-7D86-4E19-83AF-74104079A944}" type="datetimeFigureOut">
              <a:rPr lang="nl-NL" smtClean="0"/>
              <a:t>6-9-2022</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224D41-CDA4-4042-B9C2-DC04C857FF9C}" type="slidenum">
              <a:rPr lang="nl-NL" smtClean="0"/>
              <a:t>‹nr.›</a:t>
            </a:fld>
            <a:endParaRPr lang="nl-NL"/>
          </a:p>
        </p:txBody>
      </p:sp>
    </p:spTree>
    <p:extLst>
      <p:ext uri="{BB962C8B-B14F-4D97-AF65-F5344CB8AC3E}">
        <p14:creationId xmlns:p14="http://schemas.microsoft.com/office/powerpoint/2010/main" val="2378967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7D5875-BE6B-4E42-8A3C-A4B0A05DB281}"/>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7A96AB4E-7696-4189-B983-756901425BD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3E387E5C-DBE0-4450-8227-A8837E59BA7A}"/>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5" name="Tijdelijke aanduiding voor voettekst 4">
            <a:extLst>
              <a:ext uri="{FF2B5EF4-FFF2-40B4-BE49-F238E27FC236}">
                <a16:creationId xmlns:a16="http://schemas.microsoft.com/office/drawing/2014/main" id="{D0AAED5D-066E-4622-B479-B29CCBD6862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7A41F4B4-E988-496A-8EF1-C703A3FF48C4}"/>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341177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11E9A63-87BE-46EE-A72B-DA214CBCE1F8}"/>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FAAC06F3-8403-4EA5-959A-857C5B88A2F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BBA80B9A-C807-4C25-A697-476850367B5A}"/>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5" name="Tijdelijke aanduiding voor voettekst 4">
            <a:extLst>
              <a:ext uri="{FF2B5EF4-FFF2-40B4-BE49-F238E27FC236}">
                <a16:creationId xmlns:a16="http://schemas.microsoft.com/office/drawing/2014/main" id="{70CB815E-6E40-43A8-A57D-9FF31469A43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481E58D-162D-4A52-BC3E-C9F270066E0D}"/>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20806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79CF7A-302A-4444-86AA-C02F0A478D4E}"/>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E9A25C38-8BA6-476D-B1AA-4F8D76E025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1D442C4C-D6BB-4EE8-8B68-6B7C3617539E}"/>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5" name="Tijdelijke aanduiding voor voettekst 4">
            <a:extLst>
              <a:ext uri="{FF2B5EF4-FFF2-40B4-BE49-F238E27FC236}">
                <a16:creationId xmlns:a16="http://schemas.microsoft.com/office/drawing/2014/main" id="{B7AE6909-7BFD-4B40-B4A7-17FD222AC0F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97EB25D-FD6B-476C-AA6A-EB45453E895E}"/>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35958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3C0EA1-B2E0-47B4-9789-FE377BEE4B07}"/>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0841718F-B4D6-438E-9521-FBE811473B39}"/>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5C0F81DC-4866-4AE7-AAC4-E0520B5D18C0}"/>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160B1BAC-29D9-4176-B76E-F16736988768}"/>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6" name="Tijdelijke aanduiding voor voettekst 5">
            <a:extLst>
              <a:ext uri="{FF2B5EF4-FFF2-40B4-BE49-F238E27FC236}">
                <a16:creationId xmlns:a16="http://schemas.microsoft.com/office/drawing/2014/main" id="{02F4DC5C-0CEB-447B-9FC7-EE31A46ED35E}"/>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CB9EAC89-53BD-41C7-90F3-77236BCA2930}"/>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702824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2F92C69-33B9-42CB-AA3B-6503050C408C}"/>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B9E66E46-65D6-4BCF-8A69-72FDC1D298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316851B8-AEE1-422A-943D-89D32C2C8F85}"/>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DC1D53C4-217F-4D18-922A-8FD7A82ADAE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45550478-8477-46C8-B627-B56D55D9735E}"/>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445AD65F-BBB1-43A0-9534-4F37E661F509}"/>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8" name="Tijdelijke aanduiding voor voettekst 7">
            <a:extLst>
              <a:ext uri="{FF2B5EF4-FFF2-40B4-BE49-F238E27FC236}">
                <a16:creationId xmlns:a16="http://schemas.microsoft.com/office/drawing/2014/main" id="{DBC69984-3EE7-4A1F-B803-F01B2F2B20E4}"/>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644FB981-A67E-4E11-8FA8-52CB7D40E6A3}"/>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499126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EA55E3-C1A0-4A44-AF32-593DDC5942C0}"/>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612026E4-3183-4D7E-B3E1-8DBC43AE7840}"/>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4" name="Tijdelijke aanduiding voor voettekst 3">
            <a:extLst>
              <a:ext uri="{FF2B5EF4-FFF2-40B4-BE49-F238E27FC236}">
                <a16:creationId xmlns:a16="http://schemas.microsoft.com/office/drawing/2014/main" id="{02CA33CA-78D1-46AD-BADD-E647E7015F45}"/>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56F42E80-64F9-4C50-B37C-D949DD96C1A4}"/>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605691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65F4C512-97B5-4FF7-B9CC-58A22B543375}"/>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3" name="Tijdelijke aanduiding voor voettekst 2">
            <a:extLst>
              <a:ext uri="{FF2B5EF4-FFF2-40B4-BE49-F238E27FC236}">
                <a16:creationId xmlns:a16="http://schemas.microsoft.com/office/drawing/2014/main" id="{6061AEDB-0D5C-4B60-9FE9-1C0B6D2ED8D6}"/>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CBC06844-E6C9-4C6C-9C54-901C6B6C5797}"/>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6626456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8C6D38-9589-4EED-9751-8B0B09606558}"/>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218EF7EE-92E4-4F17-BA5B-B80AC5EF3E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FC71B609-98B4-4393-8562-165320E8AE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4537B2D0-F351-4E63-ABD1-E2803EBE65BC}"/>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6" name="Tijdelijke aanduiding voor voettekst 5">
            <a:extLst>
              <a:ext uri="{FF2B5EF4-FFF2-40B4-BE49-F238E27FC236}">
                <a16:creationId xmlns:a16="http://schemas.microsoft.com/office/drawing/2014/main" id="{D475194C-4E6B-4898-8677-EE861A7E7255}"/>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061585EC-BCE7-4472-B75C-D92B79237967}"/>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3105938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507EE0-A160-4600-9228-9FD8B2B4F05D}"/>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3392069D-3F30-4C23-9A6E-FB47776E18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BEFE762D-1D95-4AB9-A3F6-4FDD2F79FF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A046DC7A-4AC5-4D15-BA13-58D92AE4CD67}"/>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6" name="Tijdelijke aanduiding voor voettekst 5">
            <a:extLst>
              <a:ext uri="{FF2B5EF4-FFF2-40B4-BE49-F238E27FC236}">
                <a16:creationId xmlns:a16="http://schemas.microsoft.com/office/drawing/2014/main" id="{93103A86-5281-47DC-A1F7-EF867A88FB0F}"/>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4E3B333A-0061-4942-B688-A930C5D830BD}"/>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434481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D84859-00AB-45D4-9C05-0D76156AF65B}"/>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B2B71C19-7640-4BA6-B4AB-6E07C1ECF31E}"/>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651DE24-4C31-4032-9FCC-C0C496C9B41F}"/>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5" name="Tijdelijke aanduiding voor voettekst 4">
            <a:extLst>
              <a:ext uri="{FF2B5EF4-FFF2-40B4-BE49-F238E27FC236}">
                <a16:creationId xmlns:a16="http://schemas.microsoft.com/office/drawing/2014/main" id="{C30F0A79-1DC1-4EFD-8778-FB6FEEB1C5FC}"/>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5419761E-E162-489D-8546-EAE7D044D10F}"/>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1538467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103574AB-5923-49C1-A187-340506713B31}"/>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58AE0288-3365-4F31-8C44-499B5C0A3EED}"/>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637988A-E242-4841-8D72-D4B5C6CC32F3}"/>
              </a:ext>
            </a:extLst>
          </p:cNvPr>
          <p:cNvSpPr>
            <a:spLocks noGrp="1"/>
          </p:cNvSpPr>
          <p:nvPr>
            <p:ph type="dt" sz="half" idx="10"/>
          </p:nvPr>
        </p:nvSpPr>
        <p:spPr/>
        <p:txBody>
          <a:bodyPr/>
          <a:lstStyle/>
          <a:p>
            <a:fld id="{F59C46CE-0ACC-4041-9E02-ADF503826F76}" type="datetimeFigureOut">
              <a:rPr lang="nl-NL" smtClean="0"/>
              <a:t>6-9-2022</a:t>
            </a:fld>
            <a:endParaRPr lang="nl-NL"/>
          </a:p>
        </p:txBody>
      </p:sp>
      <p:sp>
        <p:nvSpPr>
          <p:cNvPr id="5" name="Tijdelijke aanduiding voor voettekst 4">
            <a:extLst>
              <a:ext uri="{FF2B5EF4-FFF2-40B4-BE49-F238E27FC236}">
                <a16:creationId xmlns:a16="http://schemas.microsoft.com/office/drawing/2014/main" id="{05353ED4-44DE-4E27-AE8B-ED01F371EAC3}"/>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A4B34BE-2425-403A-B1A8-25FD6858455F}"/>
              </a:ext>
            </a:extLst>
          </p:cNvPr>
          <p:cNvSpPr>
            <a:spLocks noGrp="1"/>
          </p:cNvSpPr>
          <p:nvPr>
            <p:ph type="sldNum" sz="quarter" idx="12"/>
          </p:nvPr>
        </p:nvSpPr>
        <p:spPr/>
        <p:txBody>
          <a:bodyPr/>
          <a:lstStyle/>
          <a:p>
            <a:fld id="{E4D1C568-92DC-44A8-8147-1E976B6B68D5}" type="slidenum">
              <a:rPr lang="nl-NL" smtClean="0"/>
              <a:t>‹nr.›</a:t>
            </a:fld>
            <a:endParaRPr lang="nl-NL"/>
          </a:p>
        </p:txBody>
      </p:sp>
    </p:spTree>
    <p:extLst>
      <p:ext uri="{BB962C8B-B14F-4D97-AF65-F5344CB8AC3E}">
        <p14:creationId xmlns:p14="http://schemas.microsoft.com/office/powerpoint/2010/main" val="204563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E7B7094B-FF2C-43B9-8BBE-0F3E98BFFE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4896046F-AB1E-4AD4-AD6F-4FC79745D5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140540E-9701-47B8-9D4B-5161C91767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9C46CE-0ACC-4041-9E02-ADF503826F76}" type="datetimeFigureOut">
              <a:rPr lang="nl-NL" smtClean="0"/>
              <a:t>6-9-2022</a:t>
            </a:fld>
            <a:endParaRPr lang="nl-NL"/>
          </a:p>
        </p:txBody>
      </p:sp>
      <p:sp>
        <p:nvSpPr>
          <p:cNvPr id="5" name="Tijdelijke aanduiding voor voettekst 4">
            <a:extLst>
              <a:ext uri="{FF2B5EF4-FFF2-40B4-BE49-F238E27FC236}">
                <a16:creationId xmlns:a16="http://schemas.microsoft.com/office/drawing/2014/main" id="{6BE7D573-D76F-40DB-B00E-A7C50C2BC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DE69DF82-D363-478E-AC6B-6646B0B43D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D1C568-92DC-44A8-8147-1E976B6B68D5}" type="slidenum">
              <a:rPr lang="nl-NL" smtClean="0"/>
              <a:t>‹nr.›</a:t>
            </a:fld>
            <a:endParaRPr lang="nl-NL"/>
          </a:p>
        </p:txBody>
      </p:sp>
    </p:spTree>
    <p:extLst>
      <p:ext uri="{BB962C8B-B14F-4D97-AF65-F5344CB8AC3E}">
        <p14:creationId xmlns:p14="http://schemas.microsoft.com/office/powerpoint/2010/main" val="662082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ebouw, grond, buiten, steen&#10;&#10;Automatisch gegenereerde beschrijving">
            <a:extLst>
              <a:ext uri="{FF2B5EF4-FFF2-40B4-BE49-F238E27FC236}">
                <a16:creationId xmlns:a16="http://schemas.microsoft.com/office/drawing/2014/main" id="{3E65E28D-E2D2-3639-74F0-AD752F96CEAD}"/>
              </a:ext>
            </a:extLst>
          </p:cNvPr>
          <p:cNvPicPr>
            <a:picLocks noChangeAspect="1"/>
          </p:cNvPicPr>
          <p:nvPr/>
        </p:nvPicPr>
        <p:blipFill rotWithShape="1">
          <a:blip r:embed="rId2">
            <a:extLst>
              <a:ext uri="{28A0092B-C50C-407E-A947-70E740481C1C}">
                <a14:useLocalDpi xmlns:a14="http://schemas.microsoft.com/office/drawing/2010/main" val="0"/>
              </a:ext>
            </a:extLst>
          </a:blip>
          <a:srcRect r="10259"/>
          <a:stretch/>
        </p:blipFill>
        <p:spPr>
          <a:xfrm>
            <a:off x="-1" y="900960"/>
            <a:ext cx="12192001" cy="5957039"/>
          </a:xfrm>
          <a:prstGeom prst="rect">
            <a:avLst/>
          </a:prstGeom>
        </p:spPr>
      </p:pic>
      <p:sp>
        <p:nvSpPr>
          <p:cNvPr id="13" name="Rechthoek 12">
            <a:extLst>
              <a:ext uri="{FF2B5EF4-FFF2-40B4-BE49-F238E27FC236}">
                <a16:creationId xmlns:a16="http://schemas.microsoft.com/office/drawing/2014/main" id="{AB39A64D-AB75-4A49-A744-5AB626E3D566}"/>
              </a:ext>
            </a:extLst>
          </p:cNvPr>
          <p:cNvSpPr/>
          <p:nvPr/>
        </p:nvSpPr>
        <p:spPr>
          <a:xfrm>
            <a:off x="1400854" y="4245429"/>
            <a:ext cx="9390291" cy="2436299"/>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hthoek 3">
            <a:extLst>
              <a:ext uri="{FF2B5EF4-FFF2-40B4-BE49-F238E27FC236}">
                <a16:creationId xmlns:a16="http://schemas.microsoft.com/office/drawing/2014/main" id="{1246AA93-BEDD-44F9-B936-E7FEADE1237F}"/>
              </a:ext>
            </a:extLst>
          </p:cNvPr>
          <p:cNvSpPr/>
          <p:nvPr/>
        </p:nvSpPr>
        <p:spPr>
          <a:xfrm>
            <a:off x="-1" y="0"/>
            <a:ext cx="11589249" cy="1089487"/>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kstvak 4">
            <a:extLst>
              <a:ext uri="{FF2B5EF4-FFF2-40B4-BE49-F238E27FC236}">
                <a16:creationId xmlns:a16="http://schemas.microsoft.com/office/drawing/2014/main" id="{06BA1003-5F1D-49AE-9CBD-34F8171582C3}"/>
              </a:ext>
            </a:extLst>
          </p:cNvPr>
          <p:cNvSpPr txBox="1"/>
          <p:nvPr/>
        </p:nvSpPr>
        <p:spPr>
          <a:xfrm>
            <a:off x="343316" y="327742"/>
            <a:ext cx="7465044" cy="523220"/>
          </a:xfrm>
          <a:prstGeom prst="rect">
            <a:avLst/>
          </a:prstGeom>
          <a:noFill/>
        </p:spPr>
        <p:txBody>
          <a:bodyPr wrap="square" rtlCol="0">
            <a:spAutoFit/>
          </a:bodyPr>
          <a:lstStyle/>
          <a:p>
            <a:r>
              <a:rPr lang="nl-NL" sz="28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105177" y="0"/>
            <a:ext cx="935253" cy="1089487"/>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040430" y="1"/>
            <a:ext cx="1151570" cy="1089486"/>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731364" y="720155"/>
            <a:ext cx="488638" cy="369332"/>
          </a:xfrm>
          <a:prstGeom prst="rect">
            <a:avLst/>
          </a:prstGeom>
          <a:noFill/>
        </p:spPr>
        <p:txBody>
          <a:bodyPr wrap="square" rtlCol="0">
            <a:spAutoFit/>
          </a:bodyPr>
          <a:lstStyle/>
          <a:p>
            <a:r>
              <a:rPr lang="nl-NL" b="1" dirty="0">
                <a:solidFill>
                  <a:schemeClr val="bg1"/>
                </a:solidFill>
                <a:latin typeface="Century Gothic" panose="020B0502020202020204" pitchFamily="34" charset="0"/>
              </a:rPr>
              <a:t> 1</a:t>
            </a:r>
          </a:p>
        </p:txBody>
      </p:sp>
      <p:sp>
        <p:nvSpPr>
          <p:cNvPr id="12" name="Tekstvak 11">
            <a:extLst>
              <a:ext uri="{FF2B5EF4-FFF2-40B4-BE49-F238E27FC236}">
                <a16:creationId xmlns:a16="http://schemas.microsoft.com/office/drawing/2014/main" id="{D8541420-B4D9-49E2-AB8B-465CB76C5FA0}"/>
              </a:ext>
            </a:extLst>
          </p:cNvPr>
          <p:cNvSpPr txBox="1"/>
          <p:nvPr/>
        </p:nvSpPr>
        <p:spPr>
          <a:xfrm>
            <a:off x="1650138" y="4494082"/>
            <a:ext cx="8891722" cy="1938992"/>
          </a:xfrm>
          <a:prstGeom prst="rect">
            <a:avLst/>
          </a:prstGeom>
          <a:noFill/>
        </p:spPr>
        <p:txBody>
          <a:bodyPr wrap="square" rtlCol="0">
            <a:spAutoFit/>
          </a:bodyPr>
          <a:lstStyle/>
          <a:p>
            <a:pPr algn="ctr"/>
            <a:r>
              <a:rPr lang="nl-NL" sz="2000" b="1" dirty="0">
                <a:solidFill>
                  <a:schemeClr val="bg1"/>
                </a:solidFill>
                <a:latin typeface="Century Gothic" panose="020B0502020202020204" pitchFamily="34" charset="0"/>
              </a:rPr>
              <a:t>VEEL WATEROVERLAST IN DE SLOPPENWIJK!</a:t>
            </a:r>
          </a:p>
          <a:p>
            <a:pPr algn="ctr"/>
            <a:endParaRPr lang="nl-NL" sz="2000" b="1" dirty="0">
              <a:solidFill>
                <a:schemeClr val="bg1"/>
              </a:solidFill>
              <a:latin typeface="Century Gothic" panose="020B0502020202020204" pitchFamily="34" charset="0"/>
            </a:endParaRPr>
          </a:p>
          <a:p>
            <a:pPr algn="ctr"/>
            <a:r>
              <a:rPr lang="nl-NL" sz="2000" b="1" dirty="0">
                <a:solidFill>
                  <a:schemeClr val="bg1"/>
                </a:solidFill>
                <a:latin typeface="Century Gothic" panose="020B0502020202020204" pitchFamily="34" charset="0"/>
              </a:rPr>
              <a:t>Door enorme regen val en overstromingen is er een nood situatie in heel Pakistan. 1/3 van Pakistan staat onder water. Ook bij Lahore zijn overstromingen en is er sprake van wateroverlast. Er is veel schade ten gevolge van de overstromingen.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9722" y="5589212"/>
            <a:ext cx="1304277" cy="1306157"/>
          </a:xfrm>
          <a:prstGeom prst="rect">
            <a:avLst/>
          </a:prstGeom>
        </p:spPr>
      </p:pic>
    </p:spTree>
    <p:extLst>
      <p:ext uri="{BB962C8B-B14F-4D97-AF65-F5344CB8AC3E}">
        <p14:creationId xmlns:p14="http://schemas.microsoft.com/office/powerpoint/2010/main" val="3533979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descr="Afbeelding met grond, gebouw, buiten, rots&#10;&#10;Automatisch gegenereerde beschrijving">
            <a:extLst>
              <a:ext uri="{FF2B5EF4-FFF2-40B4-BE49-F238E27FC236}">
                <a16:creationId xmlns:a16="http://schemas.microsoft.com/office/drawing/2014/main" id="{3CB292B7-1AC6-410B-F18A-090B267EE845}"/>
              </a:ext>
            </a:extLst>
          </p:cNvPr>
          <p:cNvPicPr>
            <a:picLocks noChangeAspect="1"/>
          </p:cNvPicPr>
          <p:nvPr/>
        </p:nvPicPr>
        <p:blipFill rotWithShape="1">
          <a:blip r:embed="rId2">
            <a:extLst>
              <a:ext uri="{28A0092B-C50C-407E-A947-70E740481C1C}">
                <a14:useLocalDpi xmlns:a14="http://schemas.microsoft.com/office/drawing/2010/main" val="0"/>
              </a:ext>
            </a:extLst>
          </a:blip>
          <a:srcRect l="2" r="9333"/>
          <a:stretch/>
        </p:blipFill>
        <p:spPr>
          <a:xfrm>
            <a:off x="0" y="961712"/>
            <a:ext cx="12192000" cy="5896287"/>
          </a:xfrm>
          <a:prstGeom prst="rect">
            <a:avLst/>
          </a:prstGeom>
        </p:spPr>
      </p:pic>
      <p:sp>
        <p:nvSpPr>
          <p:cNvPr id="13" name="Rechthoek 12">
            <a:extLst>
              <a:ext uri="{FF2B5EF4-FFF2-40B4-BE49-F238E27FC236}">
                <a16:creationId xmlns:a16="http://schemas.microsoft.com/office/drawing/2014/main" id="{AB39A64D-AB75-4A49-A744-5AB626E3D566}"/>
              </a:ext>
            </a:extLst>
          </p:cNvPr>
          <p:cNvSpPr/>
          <p:nvPr/>
        </p:nvSpPr>
        <p:spPr>
          <a:xfrm>
            <a:off x="1400854" y="3902529"/>
            <a:ext cx="9390291" cy="2779199"/>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hthoek 3">
            <a:extLst>
              <a:ext uri="{FF2B5EF4-FFF2-40B4-BE49-F238E27FC236}">
                <a16:creationId xmlns:a16="http://schemas.microsoft.com/office/drawing/2014/main" id="{1246AA93-BEDD-44F9-B936-E7FEADE1237F}"/>
              </a:ext>
            </a:extLst>
          </p:cNvPr>
          <p:cNvSpPr/>
          <p:nvPr/>
        </p:nvSpPr>
        <p:spPr>
          <a:xfrm>
            <a:off x="-1" y="0"/>
            <a:ext cx="11589249" cy="1089487"/>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kstvak 4">
            <a:extLst>
              <a:ext uri="{FF2B5EF4-FFF2-40B4-BE49-F238E27FC236}">
                <a16:creationId xmlns:a16="http://schemas.microsoft.com/office/drawing/2014/main" id="{06BA1003-5F1D-49AE-9CBD-34F8171582C3}"/>
              </a:ext>
            </a:extLst>
          </p:cNvPr>
          <p:cNvSpPr txBox="1"/>
          <p:nvPr/>
        </p:nvSpPr>
        <p:spPr>
          <a:xfrm>
            <a:off x="343316" y="327742"/>
            <a:ext cx="7465044" cy="523220"/>
          </a:xfrm>
          <a:prstGeom prst="rect">
            <a:avLst/>
          </a:prstGeom>
          <a:noFill/>
        </p:spPr>
        <p:txBody>
          <a:bodyPr wrap="square" rtlCol="0">
            <a:spAutoFit/>
          </a:bodyPr>
          <a:lstStyle/>
          <a:p>
            <a:r>
              <a:rPr lang="nl-NL" sz="28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105177" y="0"/>
            <a:ext cx="935253" cy="1089487"/>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040430" y="1"/>
            <a:ext cx="1151570" cy="1089486"/>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731364" y="720155"/>
            <a:ext cx="488638" cy="369332"/>
          </a:xfrm>
          <a:prstGeom prst="rect">
            <a:avLst/>
          </a:prstGeom>
          <a:noFill/>
        </p:spPr>
        <p:txBody>
          <a:bodyPr wrap="square" rtlCol="0">
            <a:spAutoFit/>
          </a:bodyPr>
          <a:lstStyle/>
          <a:p>
            <a:r>
              <a:rPr lang="nl-NL" b="1" dirty="0">
                <a:solidFill>
                  <a:schemeClr val="bg1"/>
                </a:solidFill>
                <a:latin typeface="Century Gothic" panose="020B0502020202020204" pitchFamily="34" charset="0"/>
              </a:rPr>
              <a:t> 2</a:t>
            </a:r>
          </a:p>
        </p:txBody>
      </p:sp>
      <p:sp>
        <p:nvSpPr>
          <p:cNvPr id="12" name="Tekstvak 11">
            <a:extLst>
              <a:ext uri="{FF2B5EF4-FFF2-40B4-BE49-F238E27FC236}">
                <a16:creationId xmlns:a16="http://schemas.microsoft.com/office/drawing/2014/main" id="{D8541420-B4D9-49E2-AB8B-465CB76C5FA0}"/>
              </a:ext>
            </a:extLst>
          </p:cNvPr>
          <p:cNvSpPr txBox="1"/>
          <p:nvPr/>
        </p:nvSpPr>
        <p:spPr>
          <a:xfrm>
            <a:off x="1650138" y="4014855"/>
            <a:ext cx="8891722" cy="2554545"/>
          </a:xfrm>
          <a:prstGeom prst="rect">
            <a:avLst/>
          </a:prstGeom>
          <a:noFill/>
        </p:spPr>
        <p:txBody>
          <a:bodyPr wrap="square" rtlCol="0">
            <a:spAutoFit/>
          </a:bodyPr>
          <a:lstStyle/>
          <a:p>
            <a:pPr algn="ctr"/>
            <a:r>
              <a:rPr lang="nl-NL" sz="2000" b="1" dirty="0">
                <a:solidFill>
                  <a:schemeClr val="bg1"/>
                </a:solidFill>
                <a:latin typeface="Century Gothic" panose="020B0502020202020204" pitchFamily="34" charset="0"/>
              </a:rPr>
              <a:t>Veel inwoners hebben geen onderdak, er is geen voedsel, de mensen kunnen niet aan het werk omdat de steenfabrieken dicht zijn vanwege de ravage. Het water in de sloppenwijk zorgt voor ziekten zoals Tyfus en Cholera. Veel mensen worden ziek. Gelukkig is het gebouw met de school en kerk redelijk ongeschonden gebleven. Ook de waterpomp is voor veel mensen bereikbaar hier kan schoondrinkwater gehaald worden door inwoners van de sloppenwijk.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9722" y="5589212"/>
            <a:ext cx="1304277" cy="1306157"/>
          </a:xfrm>
          <a:prstGeom prst="rect">
            <a:avLst/>
          </a:prstGeom>
        </p:spPr>
      </p:pic>
    </p:spTree>
    <p:extLst>
      <p:ext uri="{BB962C8B-B14F-4D97-AF65-F5344CB8AC3E}">
        <p14:creationId xmlns:p14="http://schemas.microsoft.com/office/powerpoint/2010/main" val="470869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descr="Afbeelding met gras, buiten, grond, natuur&#10;&#10;Automatisch gegenereerde beschrijving">
            <a:extLst>
              <a:ext uri="{FF2B5EF4-FFF2-40B4-BE49-F238E27FC236}">
                <a16:creationId xmlns:a16="http://schemas.microsoft.com/office/drawing/2014/main" id="{9D436E11-46FB-60F3-2F1C-952195F87303}"/>
              </a:ext>
            </a:extLst>
          </p:cNvPr>
          <p:cNvPicPr>
            <a:picLocks noChangeAspect="1"/>
          </p:cNvPicPr>
          <p:nvPr/>
        </p:nvPicPr>
        <p:blipFill rotWithShape="1">
          <a:blip r:embed="rId2">
            <a:extLst>
              <a:ext uri="{28A0092B-C50C-407E-A947-70E740481C1C}">
                <a14:useLocalDpi xmlns:a14="http://schemas.microsoft.com/office/drawing/2010/main" val="0"/>
              </a:ext>
            </a:extLst>
          </a:blip>
          <a:srcRect r="15909"/>
          <a:stretch/>
        </p:blipFill>
        <p:spPr>
          <a:xfrm>
            <a:off x="0" y="938110"/>
            <a:ext cx="12192000" cy="5919889"/>
          </a:xfrm>
          <a:prstGeom prst="rect">
            <a:avLst/>
          </a:prstGeom>
        </p:spPr>
      </p:pic>
      <p:sp>
        <p:nvSpPr>
          <p:cNvPr id="13" name="Rechthoek 12">
            <a:extLst>
              <a:ext uri="{FF2B5EF4-FFF2-40B4-BE49-F238E27FC236}">
                <a16:creationId xmlns:a16="http://schemas.microsoft.com/office/drawing/2014/main" id="{AB39A64D-AB75-4A49-A744-5AB626E3D566}"/>
              </a:ext>
            </a:extLst>
          </p:cNvPr>
          <p:cNvSpPr/>
          <p:nvPr/>
        </p:nvSpPr>
        <p:spPr>
          <a:xfrm>
            <a:off x="1400854" y="4163786"/>
            <a:ext cx="9390291" cy="2517942"/>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hthoek 3">
            <a:extLst>
              <a:ext uri="{FF2B5EF4-FFF2-40B4-BE49-F238E27FC236}">
                <a16:creationId xmlns:a16="http://schemas.microsoft.com/office/drawing/2014/main" id="{1246AA93-BEDD-44F9-B936-E7FEADE1237F}"/>
              </a:ext>
            </a:extLst>
          </p:cNvPr>
          <p:cNvSpPr/>
          <p:nvPr/>
        </p:nvSpPr>
        <p:spPr>
          <a:xfrm>
            <a:off x="-1" y="0"/>
            <a:ext cx="11589249" cy="1089487"/>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kstvak 4">
            <a:extLst>
              <a:ext uri="{FF2B5EF4-FFF2-40B4-BE49-F238E27FC236}">
                <a16:creationId xmlns:a16="http://schemas.microsoft.com/office/drawing/2014/main" id="{06BA1003-5F1D-49AE-9CBD-34F8171582C3}"/>
              </a:ext>
            </a:extLst>
          </p:cNvPr>
          <p:cNvSpPr txBox="1"/>
          <p:nvPr/>
        </p:nvSpPr>
        <p:spPr>
          <a:xfrm>
            <a:off x="343316" y="327742"/>
            <a:ext cx="7465044" cy="523220"/>
          </a:xfrm>
          <a:prstGeom prst="rect">
            <a:avLst/>
          </a:prstGeom>
          <a:noFill/>
        </p:spPr>
        <p:txBody>
          <a:bodyPr wrap="square" rtlCol="0">
            <a:spAutoFit/>
          </a:bodyPr>
          <a:lstStyle/>
          <a:p>
            <a:r>
              <a:rPr lang="nl-NL" sz="28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105177" y="0"/>
            <a:ext cx="935253" cy="1089487"/>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040430" y="1"/>
            <a:ext cx="1151570" cy="1089486"/>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731364" y="720155"/>
            <a:ext cx="488638" cy="369332"/>
          </a:xfrm>
          <a:prstGeom prst="rect">
            <a:avLst/>
          </a:prstGeom>
          <a:noFill/>
        </p:spPr>
        <p:txBody>
          <a:bodyPr wrap="square" rtlCol="0">
            <a:spAutoFit/>
          </a:bodyPr>
          <a:lstStyle/>
          <a:p>
            <a:r>
              <a:rPr lang="nl-NL" b="1" dirty="0">
                <a:solidFill>
                  <a:schemeClr val="bg1"/>
                </a:solidFill>
                <a:latin typeface="Century Gothic" panose="020B0502020202020204" pitchFamily="34" charset="0"/>
              </a:rPr>
              <a:t> 3</a:t>
            </a:r>
          </a:p>
        </p:txBody>
      </p:sp>
      <p:sp>
        <p:nvSpPr>
          <p:cNvPr id="12" name="Tekstvak 11">
            <a:extLst>
              <a:ext uri="{FF2B5EF4-FFF2-40B4-BE49-F238E27FC236}">
                <a16:creationId xmlns:a16="http://schemas.microsoft.com/office/drawing/2014/main" id="{D8541420-B4D9-49E2-AB8B-465CB76C5FA0}"/>
              </a:ext>
            </a:extLst>
          </p:cNvPr>
          <p:cNvSpPr txBox="1"/>
          <p:nvPr/>
        </p:nvSpPr>
        <p:spPr>
          <a:xfrm>
            <a:off x="1650138" y="4283489"/>
            <a:ext cx="8891722" cy="2246769"/>
          </a:xfrm>
          <a:prstGeom prst="rect">
            <a:avLst/>
          </a:prstGeom>
          <a:noFill/>
        </p:spPr>
        <p:txBody>
          <a:bodyPr wrap="square" rtlCol="0">
            <a:spAutoFit/>
          </a:bodyPr>
          <a:lstStyle/>
          <a:p>
            <a:pPr algn="ctr"/>
            <a:r>
              <a:rPr lang="nl-NL" sz="2000" b="1" dirty="0">
                <a:solidFill>
                  <a:schemeClr val="bg1"/>
                </a:solidFill>
                <a:latin typeface="Century Gothic" panose="020B0502020202020204" pitchFamily="34" charset="0"/>
              </a:rPr>
              <a:t>Eén noodhulp actie opgezet. Met het geld dat wordt ingezameld met deze actie wordt de ravage opgeruimd, hersteld en worden er voedselpakketten uitgedeeld... Voor meer informatie over de actie kijk op onze website. Uw hulp is nodig om de noodhulp te bieden die nodig is, u kunt doneren via onze website of onze bankrekening. Ook willen we u vragen te bidden voor de Christenen in Pakistan die het nu zo lastig hebben!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9722" y="5589212"/>
            <a:ext cx="1304277" cy="1306157"/>
          </a:xfrm>
          <a:prstGeom prst="rect">
            <a:avLst/>
          </a:prstGeom>
        </p:spPr>
      </p:pic>
    </p:spTree>
    <p:extLst>
      <p:ext uri="{BB962C8B-B14F-4D97-AF65-F5344CB8AC3E}">
        <p14:creationId xmlns:p14="http://schemas.microsoft.com/office/powerpoint/2010/main" val="4266986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Afbeelding 8" descr="Afbeelding met gebouw, steen&#10;&#10;Automatisch gegenereerde beschrijving">
            <a:extLst>
              <a:ext uri="{FF2B5EF4-FFF2-40B4-BE49-F238E27FC236}">
                <a16:creationId xmlns:a16="http://schemas.microsoft.com/office/drawing/2014/main" id="{6C2F3118-CA1E-06B9-9AB6-30B0B6001F39}"/>
              </a:ext>
            </a:extLst>
          </p:cNvPr>
          <p:cNvPicPr>
            <a:picLocks noChangeAspect="1"/>
          </p:cNvPicPr>
          <p:nvPr/>
        </p:nvPicPr>
        <p:blipFill rotWithShape="1">
          <a:blip r:embed="rId2">
            <a:extLst>
              <a:ext uri="{28A0092B-C50C-407E-A947-70E740481C1C}">
                <a14:useLocalDpi xmlns:a14="http://schemas.microsoft.com/office/drawing/2010/main" val="0"/>
              </a:ext>
            </a:extLst>
          </a:blip>
          <a:srcRect l="22456"/>
          <a:stretch/>
        </p:blipFill>
        <p:spPr>
          <a:xfrm>
            <a:off x="0" y="1054098"/>
            <a:ext cx="12192000" cy="5803901"/>
          </a:xfrm>
          <a:prstGeom prst="rect">
            <a:avLst/>
          </a:prstGeom>
        </p:spPr>
      </p:pic>
      <p:sp>
        <p:nvSpPr>
          <p:cNvPr id="13" name="Rechthoek 12">
            <a:extLst>
              <a:ext uri="{FF2B5EF4-FFF2-40B4-BE49-F238E27FC236}">
                <a16:creationId xmlns:a16="http://schemas.microsoft.com/office/drawing/2014/main" id="{AB39A64D-AB75-4A49-A744-5AB626E3D566}"/>
              </a:ext>
            </a:extLst>
          </p:cNvPr>
          <p:cNvSpPr/>
          <p:nvPr/>
        </p:nvSpPr>
        <p:spPr>
          <a:xfrm>
            <a:off x="1400854" y="3819404"/>
            <a:ext cx="9390291" cy="2862323"/>
          </a:xfrm>
          <a:prstGeom prst="rect">
            <a:avLst/>
          </a:prstGeom>
          <a:solidFill>
            <a:srgbClr val="C7232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dirty="0"/>
          </a:p>
        </p:txBody>
      </p:sp>
      <p:sp>
        <p:nvSpPr>
          <p:cNvPr id="4" name="Rechthoek 3">
            <a:extLst>
              <a:ext uri="{FF2B5EF4-FFF2-40B4-BE49-F238E27FC236}">
                <a16:creationId xmlns:a16="http://schemas.microsoft.com/office/drawing/2014/main" id="{1246AA93-BEDD-44F9-B936-E7FEADE1237F}"/>
              </a:ext>
            </a:extLst>
          </p:cNvPr>
          <p:cNvSpPr/>
          <p:nvPr/>
        </p:nvSpPr>
        <p:spPr>
          <a:xfrm>
            <a:off x="-1" y="0"/>
            <a:ext cx="11589249" cy="1089487"/>
          </a:xfrm>
          <a:prstGeom prst="rect">
            <a:avLst/>
          </a:prstGeom>
          <a:solidFill>
            <a:srgbClr val="9AAE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ekstvak 4">
            <a:extLst>
              <a:ext uri="{FF2B5EF4-FFF2-40B4-BE49-F238E27FC236}">
                <a16:creationId xmlns:a16="http://schemas.microsoft.com/office/drawing/2014/main" id="{06BA1003-5F1D-49AE-9CBD-34F8171582C3}"/>
              </a:ext>
            </a:extLst>
          </p:cNvPr>
          <p:cNvSpPr txBox="1"/>
          <p:nvPr/>
        </p:nvSpPr>
        <p:spPr>
          <a:xfrm>
            <a:off x="343316" y="327742"/>
            <a:ext cx="7465044" cy="523220"/>
          </a:xfrm>
          <a:prstGeom prst="rect">
            <a:avLst/>
          </a:prstGeom>
          <a:noFill/>
        </p:spPr>
        <p:txBody>
          <a:bodyPr wrap="square" rtlCol="0">
            <a:spAutoFit/>
          </a:bodyPr>
          <a:lstStyle/>
          <a:p>
            <a:r>
              <a:rPr lang="nl-NL" sz="2800" b="1" dirty="0">
                <a:solidFill>
                  <a:schemeClr val="bg1"/>
                </a:solidFill>
                <a:latin typeface="Century Gothic" panose="020B0502020202020204" pitchFamily="34" charset="0"/>
              </a:rPr>
              <a:t>NOODHULP ACTIE STICHTING PECA</a:t>
            </a:r>
          </a:p>
        </p:txBody>
      </p:sp>
      <p:sp>
        <p:nvSpPr>
          <p:cNvPr id="6" name="Rechthoekige driehoek 5">
            <a:extLst>
              <a:ext uri="{FF2B5EF4-FFF2-40B4-BE49-F238E27FC236}">
                <a16:creationId xmlns:a16="http://schemas.microsoft.com/office/drawing/2014/main" id="{32C830A1-2737-42E1-9507-052F63CA75F5}"/>
              </a:ext>
            </a:extLst>
          </p:cNvPr>
          <p:cNvSpPr/>
          <p:nvPr/>
        </p:nvSpPr>
        <p:spPr>
          <a:xfrm flipH="1">
            <a:off x="10105177" y="0"/>
            <a:ext cx="935253" cy="1089487"/>
          </a:xfrm>
          <a:prstGeom prst="rtTriangle">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hthoek 6">
            <a:extLst>
              <a:ext uri="{FF2B5EF4-FFF2-40B4-BE49-F238E27FC236}">
                <a16:creationId xmlns:a16="http://schemas.microsoft.com/office/drawing/2014/main" id="{0BE59866-B2AD-42AA-B804-AE23770D45F7}"/>
              </a:ext>
            </a:extLst>
          </p:cNvPr>
          <p:cNvSpPr/>
          <p:nvPr/>
        </p:nvSpPr>
        <p:spPr>
          <a:xfrm>
            <a:off x="11040430" y="1"/>
            <a:ext cx="1151570" cy="1089486"/>
          </a:xfrm>
          <a:prstGeom prst="rect">
            <a:avLst/>
          </a:prstGeom>
          <a:solidFill>
            <a:srgbClr val="C723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kstvak 7">
            <a:extLst>
              <a:ext uri="{FF2B5EF4-FFF2-40B4-BE49-F238E27FC236}">
                <a16:creationId xmlns:a16="http://schemas.microsoft.com/office/drawing/2014/main" id="{8810E409-9A7C-4095-9D52-15615F16DDB0}"/>
              </a:ext>
            </a:extLst>
          </p:cNvPr>
          <p:cNvSpPr txBox="1"/>
          <p:nvPr/>
        </p:nvSpPr>
        <p:spPr>
          <a:xfrm>
            <a:off x="11731364" y="720155"/>
            <a:ext cx="488638" cy="369332"/>
          </a:xfrm>
          <a:prstGeom prst="rect">
            <a:avLst/>
          </a:prstGeom>
          <a:noFill/>
        </p:spPr>
        <p:txBody>
          <a:bodyPr wrap="square" rtlCol="0">
            <a:spAutoFit/>
          </a:bodyPr>
          <a:lstStyle/>
          <a:p>
            <a:r>
              <a:rPr lang="nl-NL" b="1">
                <a:solidFill>
                  <a:schemeClr val="bg1"/>
                </a:solidFill>
                <a:latin typeface="Century Gothic" panose="020B0502020202020204" pitchFamily="34" charset="0"/>
              </a:rPr>
              <a:t> 4</a:t>
            </a:r>
            <a:endParaRPr lang="nl-NL" b="1" dirty="0">
              <a:solidFill>
                <a:schemeClr val="bg1"/>
              </a:solidFill>
              <a:latin typeface="Century Gothic" panose="020B0502020202020204" pitchFamily="34" charset="0"/>
            </a:endParaRPr>
          </a:p>
        </p:txBody>
      </p:sp>
      <p:sp>
        <p:nvSpPr>
          <p:cNvPr id="12" name="Tekstvak 11">
            <a:extLst>
              <a:ext uri="{FF2B5EF4-FFF2-40B4-BE49-F238E27FC236}">
                <a16:creationId xmlns:a16="http://schemas.microsoft.com/office/drawing/2014/main" id="{D8541420-B4D9-49E2-AB8B-465CB76C5FA0}"/>
              </a:ext>
            </a:extLst>
          </p:cNvPr>
          <p:cNvSpPr txBox="1"/>
          <p:nvPr/>
        </p:nvSpPr>
        <p:spPr>
          <a:xfrm>
            <a:off x="1681081" y="3956048"/>
            <a:ext cx="8891722" cy="2862322"/>
          </a:xfrm>
          <a:prstGeom prst="rect">
            <a:avLst/>
          </a:prstGeom>
          <a:noFill/>
        </p:spPr>
        <p:txBody>
          <a:bodyPr wrap="square" rtlCol="0">
            <a:spAutoFit/>
          </a:bodyPr>
          <a:lstStyle/>
          <a:p>
            <a:pPr algn="ctr"/>
            <a:r>
              <a:rPr lang="nl-NL" sz="2000" b="1" dirty="0">
                <a:solidFill>
                  <a:schemeClr val="bg1"/>
                </a:solidFill>
                <a:latin typeface="Century Gothic" panose="020B0502020202020204" pitchFamily="34" charset="0"/>
              </a:rPr>
              <a:t>"De Heer is goed. Als er gevaar is, is het bij hem veilig. Hij zorgt voor de mensen die bij hem bescherming zoeken." (Nahum 1: 7)</a:t>
            </a:r>
          </a:p>
          <a:p>
            <a:pPr algn="ctr"/>
            <a:endParaRPr lang="nl-NL" sz="2000" b="1" dirty="0">
              <a:solidFill>
                <a:schemeClr val="bg1"/>
              </a:solidFill>
              <a:latin typeface="Century Gothic" panose="020B0502020202020204" pitchFamily="34" charset="0"/>
            </a:endParaRPr>
          </a:p>
          <a:p>
            <a:pPr algn="ctr"/>
            <a:r>
              <a:rPr lang="nl-NL" sz="2000" b="1" dirty="0">
                <a:solidFill>
                  <a:schemeClr val="bg1"/>
                </a:solidFill>
                <a:latin typeface="Century Gothic" panose="020B0502020202020204" pitchFamily="34" charset="0"/>
              </a:rPr>
              <a:t>In de sloppenwijken mogen we zien dat de Christenen hun vertrouwen op God stellen, hij heeft altijd voor hen gezorgd en zal er ook nu zijn! In dat vertrouwen hebben we de noodhulp actie opgezet</a:t>
            </a:r>
          </a:p>
          <a:p>
            <a:pPr algn="ctr"/>
            <a:endParaRPr lang="nl-NL" sz="2000" b="1" dirty="0">
              <a:solidFill>
                <a:schemeClr val="bg1"/>
              </a:solidFill>
              <a:latin typeface="Century Gothic" panose="020B0502020202020204" pitchFamily="34" charset="0"/>
            </a:endParaRPr>
          </a:p>
          <a:p>
            <a:pPr algn="ctr"/>
            <a:r>
              <a:rPr lang="nl-NL" sz="2000" b="1" dirty="0">
                <a:solidFill>
                  <a:schemeClr val="bg1"/>
                </a:solidFill>
                <a:latin typeface="Century Gothic" panose="020B0502020202020204" pitchFamily="34" charset="0"/>
              </a:rPr>
              <a:t>WWW.STICHTINGPECA.COM</a:t>
            </a:r>
          </a:p>
          <a:p>
            <a:pPr algn="ctr"/>
            <a:r>
              <a:rPr lang="nl-NL" sz="2000" b="1" dirty="0">
                <a:solidFill>
                  <a:schemeClr val="bg1"/>
                </a:solidFill>
                <a:latin typeface="Century Gothic" panose="020B0502020202020204" pitchFamily="34" charset="0"/>
              </a:rPr>
              <a:t> </a:t>
            </a:r>
          </a:p>
        </p:txBody>
      </p:sp>
      <p:pic>
        <p:nvPicPr>
          <p:cNvPr id="14" name="Afbeelding 13" descr="Afbeelding met tekst, teken&#10;&#10;Automatisch gegenereerde beschrijving">
            <a:extLst>
              <a:ext uri="{FF2B5EF4-FFF2-40B4-BE49-F238E27FC236}">
                <a16:creationId xmlns:a16="http://schemas.microsoft.com/office/drawing/2014/main" id="{C78A6FE2-3059-4A7F-A74F-16CFB7269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9722" y="5589212"/>
            <a:ext cx="1304277" cy="1306157"/>
          </a:xfrm>
          <a:prstGeom prst="rect">
            <a:avLst/>
          </a:prstGeom>
        </p:spPr>
      </p:pic>
    </p:spTree>
    <p:extLst>
      <p:ext uri="{BB962C8B-B14F-4D97-AF65-F5344CB8AC3E}">
        <p14:creationId xmlns:p14="http://schemas.microsoft.com/office/powerpoint/2010/main" val="165447630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307</Words>
  <Application>Microsoft Office PowerPoint</Application>
  <PresentationFormat>Breedbeeld</PresentationFormat>
  <Paragraphs>19</Paragraphs>
  <Slides>4</Slides>
  <Notes>0</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4</vt:i4>
      </vt:variant>
    </vt:vector>
  </HeadingPairs>
  <TitlesOfParts>
    <vt:vector size="9" baseType="lpstr">
      <vt:lpstr>Arial</vt:lpstr>
      <vt:lpstr>Calibri</vt:lpstr>
      <vt:lpstr>Calibri Light</vt:lpstr>
      <vt:lpstr>Century Gothic</vt:lpstr>
      <vt:lpstr>Kantoorthema</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Erik Jan Weening</dc:creator>
  <cp:lastModifiedBy>Erik Jan Weening</cp:lastModifiedBy>
  <cp:revision>1</cp:revision>
  <dcterms:created xsi:type="dcterms:W3CDTF">2020-04-27T07:49:23Z</dcterms:created>
  <dcterms:modified xsi:type="dcterms:W3CDTF">2022-09-06T08:08:23Z</dcterms:modified>
</cp:coreProperties>
</file>