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64" r:id="rId2"/>
    <p:sldId id="265" r:id="rId3"/>
    <p:sldId id="263" r:id="rId4"/>
    <p:sldId id="266" r:id="rId5"/>
    <p:sldId id="267" r:id="rId6"/>
    <p:sldId id="268" r:id="rId7"/>
    <p:sldId id="272" r:id="rId8"/>
    <p:sldId id="269" r:id="rId9"/>
    <p:sldId id="270" r:id="rId10"/>
    <p:sldId id="271" r:id="rId11"/>
    <p:sldId id="273" r:id="rId1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AAE8B"/>
    <a:srgbClr val="C72323"/>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3" d="100"/>
          <a:sy n="63" d="100"/>
        </p:scale>
        <p:origin x="14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rik Jan Weening" userId="449a7b87e6dbb919" providerId="LiveId" clId="{CF21B410-68A9-408C-8071-64C0B92A1451}"/>
    <pc:docChg chg="undo custSel addSld delSld modSld sldOrd">
      <pc:chgData name="Erik Jan Weening" userId="449a7b87e6dbb919" providerId="LiveId" clId="{CF21B410-68A9-408C-8071-64C0B92A1451}" dt="2021-12-08T10:37:46.629" v="3628" actId="20577"/>
      <pc:docMkLst>
        <pc:docMk/>
      </pc:docMkLst>
      <pc:sldChg chg="del">
        <pc:chgData name="Erik Jan Weening" userId="449a7b87e6dbb919" providerId="LiveId" clId="{CF21B410-68A9-408C-8071-64C0B92A1451}" dt="2021-09-10T18:58:07.809" v="20" actId="47"/>
        <pc:sldMkLst>
          <pc:docMk/>
          <pc:sldMk cId="3533979125" sldId="256"/>
        </pc:sldMkLst>
      </pc:sldChg>
      <pc:sldChg chg="addSp delSp modSp mod">
        <pc:chgData name="Erik Jan Weening" userId="449a7b87e6dbb919" providerId="LiveId" clId="{CF21B410-68A9-408C-8071-64C0B92A1451}" dt="2021-12-01T17:56:57.016" v="3618" actId="478"/>
        <pc:sldMkLst>
          <pc:docMk/>
          <pc:sldMk cId="3964031534" sldId="263"/>
        </pc:sldMkLst>
        <pc:spChg chg="mod">
          <ac:chgData name="Erik Jan Weening" userId="449a7b87e6dbb919" providerId="LiveId" clId="{CF21B410-68A9-408C-8071-64C0B92A1451}" dt="2021-11-24T07:28:50.250" v="946" actId="20577"/>
          <ac:spMkLst>
            <pc:docMk/>
            <pc:sldMk cId="3964031534" sldId="263"/>
            <ac:spMk id="5" creationId="{06BA1003-5F1D-49AE-9CBD-34F8171582C3}"/>
          </ac:spMkLst>
        </pc:spChg>
        <pc:spChg chg="mod">
          <ac:chgData name="Erik Jan Weening" userId="449a7b87e6dbb919" providerId="LiveId" clId="{CF21B410-68A9-408C-8071-64C0B92A1451}" dt="2021-09-10T19:01:15.497" v="97" actId="20577"/>
          <ac:spMkLst>
            <pc:docMk/>
            <pc:sldMk cId="3964031534" sldId="263"/>
            <ac:spMk id="8" creationId="{8810E409-9A7C-4095-9D52-15615F16DDB0}"/>
          </ac:spMkLst>
        </pc:spChg>
        <pc:spChg chg="mod">
          <ac:chgData name="Erik Jan Weening" userId="449a7b87e6dbb919" providerId="LiveId" clId="{CF21B410-68A9-408C-8071-64C0B92A1451}" dt="2021-11-20T18:11:56.410" v="640" actId="6549"/>
          <ac:spMkLst>
            <pc:docMk/>
            <pc:sldMk cId="3964031534" sldId="263"/>
            <ac:spMk id="12" creationId="{D8541420-B4D9-49E2-AB8B-465CB76C5FA0}"/>
          </ac:spMkLst>
        </pc:spChg>
        <pc:spChg chg="mod">
          <ac:chgData name="Erik Jan Weening" userId="449a7b87e6dbb919" providerId="LiveId" clId="{CF21B410-68A9-408C-8071-64C0B92A1451}" dt="2021-11-20T18:10:33.028" v="630" actId="14100"/>
          <ac:spMkLst>
            <pc:docMk/>
            <pc:sldMk cId="3964031534" sldId="263"/>
            <ac:spMk id="13" creationId="{AB39A64D-AB75-4A49-A744-5AB626E3D566}"/>
          </ac:spMkLst>
        </pc:spChg>
        <pc:spChg chg="mod">
          <ac:chgData name="Erik Jan Weening" userId="449a7b87e6dbb919" providerId="LiveId" clId="{CF21B410-68A9-408C-8071-64C0B92A1451}" dt="2021-11-24T07:37:58.434" v="1096" actId="404"/>
          <ac:spMkLst>
            <pc:docMk/>
            <pc:sldMk cId="3964031534" sldId="263"/>
            <ac:spMk id="17" creationId="{D9C5BF0C-1CCA-4042-81E4-79D671159689}"/>
          </ac:spMkLst>
        </pc:spChg>
        <pc:spChg chg="mod">
          <ac:chgData name="Erik Jan Weening" userId="449a7b87e6dbb919" providerId="LiveId" clId="{CF21B410-68A9-408C-8071-64C0B92A1451}" dt="2021-11-24T07:37:58.434" v="1096" actId="404"/>
          <ac:spMkLst>
            <pc:docMk/>
            <pc:sldMk cId="3964031534" sldId="263"/>
            <ac:spMk id="18" creationId="{B8FE83E7-B85B-4F0C-9247-AD6F4F6A44E1}"/>
          </ac:spMkLst>
        </pc:spChg>
        <pc:spChg chg="mod">
          <ac:chgData name="Erik Jan Weening" userId="449a7b87e6dbb919" providerId="LiveId" clId="{CF21B410-68A9-408C-8071-64C0B92A1451}" dt="2021-11-24T07:37:58.434" v="1096" actId="404"/>
          <ac:spMkLst>
            <pc:docMk/>
            <pc:sldMk cId="3964031534" sldId="263"/>
            <ac:spMk id="19" creationId="{F6FEACB4-456D-4302-9575-26AEE56E2308}"/>
          </ac:spMkLst>
        </pc:spChg>
        <pc:spChg chg="mod">
          <ac:chgData name="Erik Jan Weening" userId="449a7b87e6dbb919" providerId="LiveId" clId="{CF21B410-68A9-408C-8071-64C0B92A1451}" dt="2021-11-24T07:37:58.434" v="1096" actId="404"/>
          <ac:spMkLst>
            <pc:docMk/>
            <pc:sldMk cId="3964031534" sldId="263"/>
            <ac:spMk id="20" creationId="{4861261F-D629-4941-93CA-5747D8D23B83}"/>
          </ac:spMkLst>
        </pc:spChg>
        <pc:spChg chg="mod">
          <ac:chgData name="Erik Jan Weening" userId="449a7b87e6dbb919" providerId="LiveId" clId="{CF21B410-68A9-408C-8071-64C0B92A1451}" dt="2021-11-24T07:37:58.434" v="1096" actId="404"/>
          <ac:spMkLst>
            <pc:docMk/>
            <pc:sldMk cId="3964031534" sldId="263"/>
            <ac:spMk id="22" creationId="{5C608197-DCE0-4A3F-B8CE-37579E3B5E3C}"/>
          </ac:spMkLst>
        </pc:spChg>
        <pc:spChg chg="mod">
          <ac:chgData name="Erik Jan Weening" userId="449a7b87e6dbb919" providerId="LiveId" clId="{CF21B410-68A9-408C-8071-64C0B92A1451}" dt="2021-11-24T07:37:58.434" v="1096" actId="404"/>
          <ac:spMkLst>
            <pc:docMk/>
            <pc:sldMk cId="3964031534" sldId="263"/>
            <ac:spMk id="23" creationId="{412046D3-781E-4F8E-B5B6-02242954DC7F}"/>
          </ac:spMkLst>
        </pc:spChg>
        <pc:spChg chg="mod">
          <ac:chgData name="Erik Jan Weening" userId="449a7b87e6dbb919" providerId="LiveId" clId="{CF21B410-68A9-408C-8071-64C0B92A1451}" dt="2021-11-24T07:37:58.434" v="1096" actId="404"/>
          <ac:spMkLst>
            <pc:docMk/>
            <pc:sldMk cId="3964031534" sldId="263"/>
            <ac:spMk id="24" creationId="{8DE77B30-6550-47E9-8E29-C30BA0D25DDC}"/>
          </ac:spMkLst>
        </pc:spChg>
        <pc:spChg chg="mod">
          <ac:chgData name="Erik Jan Weening" userId="449a7b87e6dbb919" providerId="LiveId" clId="{CF21B410-68A9-408C-8071-64C0B92A1451}" dt="2021-11-24T07:37:58.434" v="1096" actId="404"/>
          <ac:spMkLst>
            <pc:docMk/>
            <pc:sldMk cId="3964031534" sldId="263"/>
            <ac:spMk id="25" creationId="{11DBAB04-5A39-46EE-A5AF-A17979F6D6D4}"/>
          </ac:spMkLst>
        </pc:spChg>
        <pc:spChg chg="add mod">
          <ac:chgData name="Erik Jan Weening" userId="449a7b87e6dbb919" providerId="LiveId" clId="{CF21B410-68A9-408C-8071-64C0B92A1451}" dt="2021-11-24T07:37:58.434" v="1096" actId="404"/>
          <ac:spMkLst>
            <pc:docMk/>
            <pc:sldMk cId="3964031534" sldId="263"/>
            <ac:spMk id="26" creationId="{AE531B68-C156-4726-898C-F4EE9DA6A7BB}"/>
          </ac:spMkLst>
        </pc:spChg>
        <pc:spChg chg="add mod">
          <ac:chgData name="Erik Jan Weening" userId="449a7b87e6dbb919" providerId="LiveId" clId="{CF21B410-68A9-408C-8071-64C0B92A1451}" dt="2021-11-24T07:37:58.434" v="1096" actId="404"/>
          <ac:spMkLst>
            <pc:docMk/>
            <pc:sldMk cId="3964031534" sldId="263"/>
            <ac:spMk id="27" creationId="{9FE00645-1D4E-4361-90E6-3B99AE38F178}"/>
          </ac:spMkLst>
        </pc:spChg>
        <pc:spChg chg="add mod">
          <ac:chgData name="Erik Jan Weening" userId="449a7b87e6dbb919" providerId="LiveId" clId="{CF21B410-68A9-408C-8071-64C0B92A1451}" dt="2021-11-24T07:37:58.434" v="1096" actId="404"/>
          <ac:spMkLst>
            <pc:docMk/>
            <pc:sldMk cId="3964031534" sldId="263"/>
            <ac:spMk id="28" creationId="{E285FDF8-A4C1-4C53-95A2-EDD70EF8577E}"/>
          </ac:spMkLst>
        </pc:spChg>
        <pc:spChg chg="add mod">
          <ac:chgData name="Erik Jan Weening" userId="449a7b87e6dbb919" providerId="LiveId" clId="{CF21B410-68A9-408C-8071-64C0B92A1451}" dt="2021-12-01T17:56:06.394" v="3609" actId="20577"/>
          <ac:spMkLst>
            <pc:docMk/>
            <pc:sldMk cId="3964031534" sldId="263"/>
            <ac:spMk id="29" creationId="{33A16AC2-2FF0-4589-8583-2515ED3B9CB2}"/>
          </ac:spMkLst>
        </pc:spChg>
        <pc:spChg chg="add mod">
          <ac:chgData name="Erik Jan Weening" userId="449a7b87e6dbb919" providerId="LiveId" clId="{CF21B410-68A9-408C-8071-64C0B92A1451}" dt="2021-11-24T07:37:58.434" v="1096" actId="404"/>
          <ac:spMkLst>
            <pc:docMk/>
            <pc:sldMk cId="3964031534" sldId="263"/>
            <ac:spMk id="30" creationId="{1657659F-67DB-4D00-8D8C-336802F73799}"/>
          </ac:spMkLst>
        </pc:spChg>
        <pc:spChg chg="add mod">
          <ac:chgData name="Erik Jan Weening" userId="449a7b87e6dbb919" providerId="LiveId" clId="{CF21B410-68A9-408C-8071-64C0B92A1451}" dt="2021-11-24T07:37:58.434" v="1096" actId="404"/>
          <ac:spMkLst>
            <pc:docMk/>
            <pc:sldMk cId="3964031534" sldId="263"/>
            <ac:spMk id="31" creationId="{04723F67-E980-4C8B-BC9D-C5E76FCCC13B}"/>
          </ac:spMkLst>
        </pc:spChg>
        <pc:spChg chg="add mod">
          <ac:chgData name="Erik Jan Weening" userId="449a7b87e6dbb919" providerId="LiveId" clId="{CF21B410-68A9-408C-8071-64C0B92A1451}" dt="2021-11-24T07:37:58.434" v="1096" actId="404"/>
          <ac:spMkLst>
            <pc:docMk/>
            <pc:sldMk cId="3964031534" sldId="263"/>
            <ac:spMk id="32" creationId="{E91CBC2D-4F87-487D-AD33-AB81062F01DD}"/>
          </ac:spMkLst>
        </pc:spChg>
        <pc:spChg chg="add mod">
          <ac:chgData name="Erik Jan Weening" userId="449a7b87e6dbb919" providerId="LiveId" clId="{CF21B410-68A9-408C-8071-64C0B92A1451}" dt="2021-11-24T07:37:58.434" v="1096" actId="404"/>
          <ac:spMkLst>
            <pc:docMk/>
            <pc:sldMk cId="3964031534" sldId="263"/>
            <ac:spMk id="41" creationId="{FD86645E-31C3-4EDA-A645-2479F82E8D22}"/>
          </ac:spMkLst>
        </pc:spChg>
        <pc:spChg chg="add mod ord">
          <ac:chgData name="Erik Jan Weening" userId="449a7b87e6dbb919" providerId="LiveId" clId="{CF21B410-68A9-408C-8071-64C0B92A1451}" dt="2021-11-24T17:59:44.461" v="3414" actId="14100"/>
          <ac:spMkLst>
            <pc:docMk/>
            <pc:sldMk cId="3964031534" sldId="263"/>
            <ac:spMk id="42" creationId="{BFDC8E70-D75C-45C1-B199-3C6769B0A910}"/>
          </ac:spMkLst>
        </pc:spChg>
        <pc:grpChg chg="del mod">
          <ac:chgData name="Erik Jan Weening" userId="449a7b87e6dbb919" providerId="LiveId" clId="{CF21B410-68A9-408C-8071-64C0B92A1451}" dt="2021-11-24T07:30:08.884" v="948" actId="478"/>
          <ac:grpSpMkLst>
            <pc:docMk/>
            <pc:sldMk cId="3964031534" sldId="263"/>
            <ac:grpSpMk id="2" creationId="{AE441629-6399-485D-9827-DABD25E6F7FB}"/>
          </ac:grpSpMkLst>
        </pc:grpChg>
        <pc:grpChg chg="add mod">
          <ac:chgData name="Erik Jan Weening" userId="449a7b87e6dbb919" providerId="LiveId" clId="{CF21B410-68A9-408C-8071-64C0B92A1451}" dt="2021-11-24T07:38:06.772" v="1098" actId="1076"/>
          <ac:grpSpMkLst>
            <pc:docMk/>
            <pc:sldMk cId="3964031534" sldId="263"/>
            <ac:grpSpMk id="3" creationId="{9E3BAAA0-E19D-484C-9B59-75CF2FBF1CC0}"/>
          </ac:grpSpMkLst>
        </pc:grpChg>
        <pc:grpChg chg="add mod">
          <ac:chgData name="Erik Jan Weening" userId="449a7b87e6dbb919" providerId="LiveId" clId="{CF21B410-68A9-408C-8071-64C0B92A1451}" dt="2021-11-24T07:30:23.766" v="950" actId="164"/>
          <ac:grpSpMkLst>
            <pc:docMk/>
            <pc:sldMk cId="3964031534" sldId="263"/>
            <ac:grpSpMk id="15" creationId="{51CF2698-2FAD-445B-BE8C-0B8A6209FD75}"/>
          </ac:grpSpMkLst>
        </pc:grpChg>
        <pc:grpChg chg="add mod">
          <ac:chgData name="Erik Jan Weening" userId="449a7b87e6dbb919" providerId="LiveId" clId="{CF21B410-68A9-408C-8071-64C0B92A1451}" dt="2021-11-24T07:30:23.766" v="950" actId="164"/>
          <ac:grpSpMkLst>
            <pc:docMk/>
            <pc:sldMk cId="3964031534" sldId="263"/>
            <ac:grpSpMk id="21" creationId="{2DB87A00-953D-4819-98C8-551FA6A7C79B}"/>
          </ac:grpSpMkLst>
        </pc:grpChg>
        <pc:picChg chg="add del mod modCrop">
          <ac:chgData name="Erik Jan Weening" userId="449a7b87e6dbb919" providerId="LiveId" clId="{CF21B410-68A9-408C-8071-64C0B92A1451}" dt="2021-12-01T17:55:58.493" v="3601" actId="478"/>
          <ac:picMkLst>
            <pc:docMk/>
            <pc:sldMk cId="3964031534" sldId="263"/>
            <ac:picMk id="9" creationId="{821BBF99-F91A-463E-9223-3BAA62D6081B}"/>
          </ac:picMkLst>
        </pc:picChg>
        <pc:picChg chg="add del mod modCrop">
          <ac:chgData name="Erik Jan Weening" userId="449a7b87e6dbb919" providerId="LiveId" clId="{CF21B410-68A9-408C-8071-64C0B92A1451}" dt="2021-12-01T17:56:57.016" v="3618" actId="478"/>
          <ac:picMkLst>
            <pc:docMk/>
            <pc:sldMk cId="3964031534" sldId="263"/>
            <ac:picMk id="11" creationId="{63670555-AF66-4D77-B9D9-C9A4F982B587}"/>
          </ac:picMkLst>
        </pc:picChg>
        <pc:picChg chg="add del mod ord">
          <ac:chgData name="Erik Jan Weening" userId="449a7b87e6dbb919" providerId="LiveId" clId="{CF21B410-68A9-408C-8071-64C0B92A1451}" dt="2021-11-20T18:10:34.617" v="631" actId="478"/>
          <ac:picMkLst>
            <pc:docMk/>
            <pc:sldMk cId="3964031534" sldId="263"/>
            <ac:picMk id="15" creationId="{9B13DF7F-F3B8-4E4B-B8F8-55CBED3E3CE1}"/>
          </ac:picMkLst>
        </pc:picChg>
        <pc:picChg chg="del">
          <ac:chgData name="Erik Jan Weening" userId="449a7b87e6dbb919" providerId="LiveId" clId="{CF21B410-68A9-408C-8071-64C0B92A1451}" dt="2021-09-10T18:58:04.513" v="18" actId="478"/>
          <ac:picMkLst>
            <pc:docMk/>
            <pc:sldMk cId="3964031534" sldId="263"/>
            <ac:picMk id="16" creationId="{81BDBB98-6757-46BE-8CED-715D8F9CB2BF}"/>
          </ac:picMkLst>
        </pc:picChg>
        <pc:picChg chg="add del mod ord modCrop">
          <ac:chgData name="Erik Jan Weening" userId="449a7b87e6dbb919" providerId="LiveId" clId="{CF21B410-68A9-408C-8071-64C0B92A1451}" dt="2021-11-24T07:30:07.156" v="947" actId="478"/>
          <ac:picMkLst>
            <pc:docMk/>
            <pc:sldMk cId="3964031534" sldId="263"/>
            <ac:picMk id="16" creationId="{F2797DBF-AE55-4AD1-99BC-6D91C32B97A5}"/>
          </ac:picMkLst>
        </pc:picChg>
        <pc:picChg chg="add mod">
          <ac:chgData name="Erik Jan Weening" userId="449a7b87e6dbb919" providerId="LiveId" clId="{CF21B410-68A9-408C-8071-64C0B92A1451}" dt="2021-11-24T07:30:23.766" v="950" actId="164"/>
          <ac:picMkLst>
            <pc:docMk/>
            <pc:sldMk cId="3964031534" sldId="263"/>
            <ac:picMk id="33" creationId="{72BAB63E-DAC5-43C7-BA6E-B011B89E96A2}"/>
          </ac:picMkLst>
        </pc:picChg>
        <pc:picChg chg="add mod">
          <ac:chgData name="Erik Jan Weening" userId="449a7b87e6dbb919" providerId="LiveId" clId="{CF21B410-68A9-408C-8071-64C0B92A1451}" dt="2021-11-24T07:30:23.766" v="950" actId="164"/>
          <ac:picMkLst>
            <pc:docMk/>
            <pc:sldMk cId="3964031534" sldId="263"/>
            <ac:picMk id="34" creationId="{BD774854-1E53-4D15-AED5-9BA599AF8D3A}"/>
          </ac:picMkLst>
        </pc:picChg>
        <pc:picChg chg="add mod">
          <ac:chgData name="Erik Jan Weening" userId="449a7b87e6dbb919" providerId="LiveId" clId="{CF21B410-68A9-408C-8071-64C0B92A1451}" dt="2021-11-24T07:30:23.766" v="950" actId="164"/>
          <ac:picMkLst>
            <pc:docMk/>
            <pc:sldMk cId="3964031534" sldId="263"/>
            <ac:picMk id="35" creationId="{4AB4C3A4-354A-4B84-9719-FC44BCDD3513}"/>
          </ac:picMkLst>
        </pc:picChg>
        <pc:picChg chg="add mod">
          <ac:chgData name="Erik Jan Weening" userId="449a7b87e6dbb919" providerId="LiveId" clId="{CF21B410-68A9-408C-8071-64C0B92A1451}" dt="2021-11-24T07:30:23.766" v="950" actId="164"/>
          <ac:picMkLst>
            <pc:docMk/>
            <pc:sldMk cId="3964031534" sldId="263"/>
            <ac:picMk id="36" creationId="{08EA9044-B486-472F-96D8-864F4EB0996D}"/>
          </ac:picMkLst>
        </pc:picChg>
        <pc:picChg chg="add mod">
          <ac:chgData name="Erik Jan Weening" userId="449a7b87e6dbb919" providerId="LiveId" clId="{CF21B410-68A9-408C-8071-64C0B92A1451}" dt="2021-11-24T07:30:23.766" v="950" actId="164"/>
          <ac:picMkLst>
            <pc:docMk/>
            <pc:sldMk cId="3964031534" sldId="263"/>
            <ac:picMk id="37" creationId="{AA6AA826-DA41-4C32-A430-FE4AE4677300}"/>
          </ac:picMkLst>
        </pc:picChg>
        <pc:picChg chg="add mod">
          <ac:chgData name="Erik Jan Weening" userId="449a7b87e6dbb919" providerId="LiveId" clId="{CF21B410-68A9-408C-8071-64C0B92A1451}" dt="2021-11-24T07:30:23.766" v="950" actId="164"/>
          <ac:picMkLst>
            <pc:docMk/>
            <pc:sldMk cId="3964031534" sldId="263"/>
            <ac:picMk id="38" creationId="{ADE377E4-CD6B-4C22-A84B-377AF562410B}"/>
          </ac:picMkLst>
        </pc:picChg>
        <pc:picChg chg="add mod">
          <ac:chgData name="Erik Jan Weening" userId="449a7b87e6dbb919" providerId="LiveId" clId="{CF21B410-68A9-408C-8071-64C0B92A1451}" dt="2021-11-24T07:30:23.766" v="950" actId="164"/>
          <ac:picMkLst>
            <pc:docMk/>
            <pc:sldMk cId="3964031534" sldId="263"/>
            <ac:picMk id="39" creationId="{322C4662-1690-48B6-9380-F68541B6F8CE}"/>
          </ac:picMkLst>
        </pc:picChg>
        <pc:picChg chg="add mod">
          <ac:chgData name="Erik Jan Weening" userId="449a7b87e6dbb919" providerId="LiveId" clId="{CF21B410-68A9-408C-8071-64C0B92A1451}" dt="2021-11-24T07:30:23.766" v="950" actId="164"/>
          <ac:picMkLst>
            <pc:docMk/>
            <pc:sldMk cId="3964031534" sldId="263"/>
            <ac:picMk id="40" creationId="{1F851B1A-9E0A-4E30-AB92-F8F0C255ED2A}"/>
          </ac:picMkLst>
        </pc:picChg>
        <pc:picChg chg="add del mod">
          <ac:chgData name="Erik Jan Weening" userId="449a7b87e6dbb919" providerId="LiveId" clId="{CF21B410-68A9-408C-8071-64C0B92A1451}" dt="2021-11-24T07:32:47.488" v="973" actId="478"/>
          <ac:picMkLst>
            <pc:docMk/>
            <pc:sldMk cId="3964031534" sldId="263"/>
            <ac:picMk id="1026" creationId="{4A3F95C7-9810-4488-8482-50803AC211A4}"/>
          </ac:picMkLst>
        </pc:picChg>
        <pc:picChg chg="add mod">
          <ac:chgData name="Erik Jan Weening" userId="449a7b87e6dbb919" providerId="LiveId" clId="{CF21B410-68A9-408C-8071-64C0B92A1451}" dt="2021-11-24T07:33:15.565" v="976" actId="1076"/>
          <ac:picMkLst>
            <pc:docMk/>
            <pc:sldMk cId="3964031534" sldId="263"/>
            <ac:picMk id="1028" creationId="{6F03CD9A-7D59-4B68-827C-321D830C038A}"/>
          </ac:picMkLst>
        </pc:picChg>
      </pc:sldChg>
      <pc:sldChg chg="modSp add mod ord">
        <pc:chgData name="Erik Jan Weening" userId="449a7b87e6dbb919" providerId="LiveId" clId="{CF21B410-68A9-408C-8071-64C0B92A1451}" dt="2021-11-24T07:35:37.573" v="1092" actId="20577"/>
        <pc:sldMkLst>
          <pc:docMk/>
          <pc:sldMk cId="1675407014" sldId="264"/>
        </pc:sldMkLst>
        <pc:spChg chg="mod">
          <ac:chgData name="Erik Jan Weening" userId="449a7b87e6dbb919" providerId="LiveId" clId="{CF21B410-68A9-408C-8071-64C0B92A1451}" dt="2021-11-24T07:35:37.573" v="1092" actId="20577"/>
          <ac:spMkLst>
            <pc:docMk/>
            <pc:sldMk cId="1675407014" sldId="264"/>
            <ac:spMk id="5" creationId="{06BA1003-5F1D-49AE-9CBD-34F8171582C3}"/>
          </ac:spMkLst>
        </pc:spChg>
        <pc:spChg chg="mod">
          <ac:chgData name="Erik Jan Weening" userId="449a7b87e6dbb919" providerId="LiveId" clId="{CF21B410-68A9-408C-8071-64C0B92A1451}" dt="2021-11-24T07:34:36.545" v="1078" actId="20577"/>
          <ac:spMkLst>
            <pc:docMk/>
            <pc:sldMk cId="1675407014" sldId="264"/>
            <ac:spMk id="12" creationId="{D8541420-B4D9-49E2-AB8B-465CB76C5FA0}"/>
          </ac:spMkLst>
        </pc:spChg>
        <pc:spChg chg="mod">
          <ac:chgData name="Erik Jan Weening" userId="449a7b87e6dbb919" providerId="LiveId" clId="{CF21B410-68A9-408C-8071-64C0B92A1451}" dt="2021-11-20T18:13:26.685" v="916" actId="14100"/>
          <ac:spMkLst>
            <pc:docMk/>
            <pc:sldMk cId="1675407014" sldId="264"/>
            <ac:spMk id="13" creationId="{AB39A64D-AB75-4A49-A744-5AB626E3D566}"/>
          </ac:spMkLst>
        </pc:spChg>
      </pc:sldChg>
      <pc:sldChg chg="modSp del mod">
        <pc:chgData name="Erik Jan Weening" userId="449a7b87e6dbb919" providerId="LiveId" clId="{CF21B410-68A9-408C-8071-64C0B92A1451}" dt="2021-09-10T18:58:12.390" v="22" actId="47"/>
        <pc:sldMkLst>
          <pc:docMk/>
          <pc:sldMk cId="3016447985" sldId="264"/>
        </pc:sldMkLst>
        <pc:spChg chg="mod">
          <ac:chgData name="Erik Jan Weening" userId="449a7b87e6dbb919" providerId="LiveId" clId="{CF21B410-68A9-408C-8071-64C0B92A1451}" dt="2021-09-10T18:57:40.891" v="13" actId="20577"/>
          <ac:spMkLst>
            <pc:docMk/>
            <pc:sldMk cId="3016447985" sldId="264"/>
            <ac:spMk id="12" creationId="{D8541420-B4D9-49E2-AB8B-465CB76C5FA0}"/>
          </ac:spMkLst>
        </pc:spChg>
      </pc:sldChg>
      <pc:sldChg chg="addSp delSp modSp add mod">
        <pc:chgData name="Erik Jan Weening" userId="449a7b87e6dbb919" providerId="LiveId" clId="{CF21B410-68A9-408C-8071-64C0B92A1451}" dt="2021-11-24T08:11:56.691" v="1387" actId="478"/>
        <pc:sldMkLst>
          <pc:docMk/>
          <pc:sldMk cId="2439373115" sldId="265"/>
        </pc:sldMkLst>
        <pc:spChg chg="mod">
          <ac:chgData name="Erik Jan Weening" userId="449a7b87e6dbb919" providerId="LiveId" clId="{CF21B410-68A9-408C-8071-64C0B92A1451}" dt="2021-11-24T08:03:41.708" v="1342" actId="1076"/>
          <ac:spMkLst>
            <pc:docMk/>
            <pc:sldMk cId="2439373115" sldId="265"/>
            <ac:spMk id="12" creationId="{D8541420-B4D9-49E2-AB8B-465CB76C5FA0}"/>
          </ac:spMkLst>
        </pc:spChg>
        <pc:picChg chg="add del mod ord modCrop">
          <ac:chgData name="Erik Jan Weening" userId="449a7b87e6dbb919" providerId="LiveId" clId="{CF21B410-68A9-408C-8071-64C0B92A1451}" dt="2021-11-24T08:11:56.691" v="1387" actId="478"/>
          <ac:picMkLst>
            <pc:docMk/>
            <pc:sldMk cId="2439373115" sldId="265"/>
            <ac:picMk id="15" creationId="{8B38A32A-CC70-4940-9795-5F919EE86B4D}"/>
          </ac:picMkLst>
        </pc:picChg>
        <pc:picChg chg="del">
          <ac:chgData name="Erik Jan Weening" userId="449a7b87e6dbb919" providerId="LiveId" clId="{CF21B410-68A9-408C-8071-64C0B92A1451}" dt="2021-11-24T08:02:32.118" v="1338" actId="478"/>
          <ac:picMkLst>
            <pc:docMk/>
            <pc:sldMk cId="2439373115" sldId="265"/>
            <ac:picMk id="16" creationId="{F2797DBF-AE55-4AD1-99BC-6D91C32B97A5}"/>
          </ac:picMkLst>
        </pc:picChg>
        <pc:picChg chg="add mod ord">
          <ac:chgData name="Erik Jan Weening" userId="449a7b87e6dbb919" providerId="LiveId" clId="{CF21B410-68A9-408C-8071-64C0B92A1451}" dt="2021-11-24T08:11:55.328" v="1386" actId="167"/>
          <ac:picMkLst>
            <pc:docMk/>
            <pc:sldMk cId="2439373115" sldId="265"/>
            <ac:picMk id="17" creationId="{DD9CE447-EAA9-4909-8631-5C305A2ABC0F}"/>
          </ac:picMkLst>
        </pc:picChg>
      </pc:sldChg>
      <pc:sldChg chg="modSp del mod">
        <pc:chgData name="Erik Jan Weening" userId="449a7b87e6dbb919" providerId="LiveId" clId="{CF21B410-68A9-408C-8071-64C0B92A1451}" dt="2021-09-10T19:00:08.220" v="56" actId="47"/>
        <pc:sldMkLst>
          <pc:docMk/>
          <pc:sldMk cId="2691658591" sldId="265"/>
        </pc:sldMkLst>
        <pc:grpChg chg="mod">
          <ac:chgData name="Erik Jan Weening" userId="449a7b87e6dbb919" providerId="LiveId" clId="{CF21B410-68A9-408C-8071-64C0B92A1451}" dt="2021-09-10T18:58:19.600" v="23" actId="1076"/>
          <ac:grpSpMkLst>
            <pc:docMk/>
            <pc:sldMk cId="2691658591" sldId="265"/>
            <ac:grpSpMk id="2" creationId="{AE441629-6399-485D-9827-DABD25E6F7FB}"/>
          </ac:grpSpMkLst>
        </pc:grpChg>
      </pc:sldChg>
      <pc:sldChg chg="del">
        <pc:chgData name="Erik Jan Weening" userId="449a7b87e6dbb919" providerId="LiveId" clId="{CF21B410-68A9-408C-8071-64C0B92A1451}" dt="2021-09-10T19:00:09.105" v="57" actId="47"/>
        <pc:sldMkLst>
          <pc:docMk/>
          <pc:sldMk cId="2642268857" sldId="266"/>
        </pc:sldMkLst>
      </pc:sldChg>
      <pc:sldChg chg="addSp delSp modSp add mod ord">
        <pc:chgData name="Erik Jan Weening" userId="449a7b87e6dbb919" providerId="LiveId" clId="{CF21B410-68A9-408C-8071-64C0B92A1451}" dt="2021-12-08T10:37:46.629" v="3628" actId="20577"/>
        <pc:sldMkLst>
          <pc:docMk/>
          <pc:sldMk cId="4280169166" sldId="266"/>
        </pc:sldMkLst>
        <pc:spChg chg="mod">
          <ac:chgData name="Erik Jan Weening" userId="449a7b87e6dbb919" providerId="LiveId" clId="{CF21B410-68A9-408C-8071-64C0B92A1451}" dt="2021-12-08T10:37:46.629" v="3628" actId="20577"/>
          <ac:spMkLst>
            <pc:docMk/>
            <pc:sldMk cId="4280169166" sldId="266"/>
            <ac:spMk id="12" creationId="{D8541420-B4D9-49E2-AB8B-465CB76C5FA0}"/>
          </ac:spMkLst>
        </pc:spChg>
        <pc:picChg chg="del">
          <ac:chgData name="Erik Jan Weening" userId="449a7b87e6dbb919" providerId="LiveId" clId="{CF21B410-68A9-408C-8071-64C0B92A1451}" dt="2021-11-24T08:06:40.003" v="1346" actId="478"/>
          <ac:picMkLst>
            <pc:docMk/>
            <pc:sldMk cId="4280169166" sldId="266"/>
            <ac:picMk id="15" creationId="{8B38A32A-CC70-4940-9795-5F919EE86B4D}"/>
          </ac:picMkLst>
        </pc:picChg>
        <pc:picChg chg="add del mod ord">
          <ac:chgData name="Erik Jan Weening" userId="449a7b87e6dbb919" providerId="LiveId" clId="{CF21B410-68A9-408C-8071-64C0B92A1451}" dt="2021-11-24T08:07:29.439" v="1349" actId="478"/>
          <ac:picMkLst>
            <pc:docMk/>
            <pc:sldMk cId="4280169166" sldId="266"/>
            <ac:picMk id="16" creationId="{E599E9CF-2D8A-4387-9034-D8A0BD2AFD61}"/>
          </ac:picMkLst>
        </pc:picChg>
        <pc:picChg chg="add mod ord modCrop">
          <ac:chgData name="Erik Jan Weening" userId="449a7b87e6dbb919" providerId="LiveId" clId="{CF21B410-68A9-408C-8071-64C0B92A1451}" dt="2021-11-24T08:08:41.651" v="1366" actId="1076"/>
          <ac:picMkLst>
            <pc:docMk/>
            <pc:sldMk cId="4280169166" sldId="266"/>
            <ac:picMk id="17" creationId="{4E4A4FDC-5285-4854-9F3D-7BE06A82FDFB}"/>
          </ac:picMkLst>
        </pc:picChg>
        <pc:picChg chg="add del mod">
          <ac:chgData name="Erik Jan Weening" userId="449a7b87e6dbb919" providerId="LiveId" clId="{CF21B410-68A9-408C-8071-64C0B92A1451}" dt="2021-11-24T08:07:34.307" v="1352" actId="478"/>
          <ac:picMkLst>
            <pc:docMk/>
            <pc:sldMk cId="4280169166" sldId="266"/>
            <ac:picMk id="2050" creationId="{AEC46029-07BC-4BD7-B90D-AC4AA3006602}"/>
          </ac:picMkLst>
        </pc:picChg>
      </pc:sldChg>
      <pc:sldChg chg="addSp delSp modSp add mod">
        <pc:chgData name="Erik Jan Weening" userId="449a7b87e6dbb919" providerId="LiveId" clId="{CF21B410-68A9-408C-8071-64C0B92A1451}" dt="2021-11-24T08:22:41.364" v="2181" actId="14100"/>
        <pc:sldMkLst>
          <pc:docMk/>
          <pc:sldMk cId="2027701267" sldId="267"/>
        </pc:sldMkLst>
        <pc:spChg chg="mod">
          <ac:chgData name="Erik Jan Weening" userId="449a7b87e6dbb919" providerId="LiveId" clId="{CF21B410-68A9-408C-8071-64C0B92A1451}" dt="2021-11-24T08:22:35.364" v="2180" actId="1076"/>
          <ac:spMkLst>
            <pc:docMk/>
            <pc:sldMk cId="2027701267" sldId="267"/>
            <ac:spMk id="12" creationId="{D8541420-B4D9-49E2-AB8B-465CB76C5FA0}"/>
          </ac:spMkLst>
        </pc:spChg>
        <pc:spChg chg="mod">
          <ac:chgData name="Erik Jan Weening" userId="449a7b87e6dbb919" providerId="LiveId" clId="{CF21B410-68A9-408C-8071-64C0B92A1451}" dt="2021-11-24T08:22:41.364" v="2181" actId="14100"/>
          <ac:spMkLst>
            <pc:docMk/>
            <pc:sldMk cId="2027701267" sldId="267"/>
            <ac:spMk id="13" creationId="{AB39A64D-AB75-4A49-A744-5AB626E3D566}"/>
          </ac:spMkLst>
        </pc:spChg>
        <pc:picChg chg="add mod ord modCrop">
          <ac:chgData name="Erik Jan Weening" userId="449a7b87e6dbb919" providerId="LiveId" clId="{CF21B410-68A9-408C-8071-64C0B92A1451}" dt="2021-11-24T08:10:33.660" v="1378" actId="167"/>
          <ac:picMkLst>
            <pc:docMk/>
            <pc:sldMk cId="2027701267" sldId="267"/>
            <ac:picMk id="15" creationId="{BEC43FAB-57E5-48E3-86D8-704CDF87A1C0}"/>
          </ac:picMkLst>
        </pc:picChg>
        <pc:picChg chg="del">
          <ac:chgData name="Erik Jan Weening" userId="449a7b87e6dbb919" providerId="LiveId" clId="{CF21B410-68A9-408C-8071-64C0B92A1451}" dt="2021-11-24T08:08:58.955" v="1369" actId="478"/>
          <ac:picMkLst>
            <pc:docMk/>
            <pc:sldMk cId="2027701267" sldId="267"/>
            <ac:picMk id="17" creationId="{4E4A4FDC-5285-4854-9F3D-7BE06A82FDFB}"/>
          </ac:picMkLst>
        </pc:picChg>
      </pc:sldChg>
      <pc:sldChg chg="del">
        <pc:chgData name="Erik Jan Weening" userId="449a7b87e6dbb919" providerId="LiveId" clId="{CF21B410-68A9-408C-8071-64C0B92A1451}" dt="2021-09-10T19:00:12.523" v="58" actId="47"/>
        <pc:sldMkLst>
          <pc:docMk/>
          <pc:sldMk cId="3470346503" sldId="267"/>
        </pc:sldMkLst>
      </pc:sldChg>
      <pc:sldChg chg="addSp delSp modSp del mod">
        <pc:chgData name="Erik Jan Weening" userId="449a7b87e6dbb919" providerId="LiveId" clId="{CF21B410-68A9-408C-8071-64C0B92A1451}" dt="2021-11-20T18:08:03.774" v="105" actId="47"/>
        <pc:sldMkLst>
          <pc:docMk/>
          <pc:sldMk cId="2685390749" sldId="268"/>
        </pc:sldMkLst>
        <pc:spChg chg="mod">
          <ac:chgData name="Erik Jan Weening" userId="449a7b87e6dbb919" providerId="LiveId" clId="{CF21B410-68A9-408C-8071-64C0B92A1451}" dt="2021-09-10T19:00:58.695" v="96" actId="20577"/>
          <ac:spMkLst>
            <pc:docMk/>
            <pc:sldMk cId="2685390749" sldId="268"/>
            <ac:spMk id="3" creationId="{9339B510-7C6E-441F-968E-E4D6AA3774BA}"/>
          </ac:spMkLst>
        </pc:spChg>
        <pc:spChg chg="mod">
          <ac:chgData name="Erik Jan Weening" userId="449a7b87e6dbb919" providerId="LiveId" clId="{CF21B410-68A9-408C-8071-64C0B92A1451}" dt="2021-09-10T19:00:23.574" v="60"/>
          <ac:spMkLst>
            <pc:docMk/>
            <pc:sldMk cId="2685390749" sldId="268"/>
            <ac:spMk id="12" creationId="{D8541420-B4D9-49E2-AB8B-465CB76C5FA0}"/>
          </ac:spMkLst>
        </pc:spChg>
        <pc:spChg chg="mod">
          <ac:chgData name="Erik Jan Weening" userId="449a7b87e6dbb919" providerId="LiveId" clId="{CF21B410-68A9-408C-8071-64C0B92A1451}" dt="2021-09-10T19:00:23.574" v="60"/>
          <ac:spMkLst>
            <pc:docMk/>
            <pc:sldMk cId="2685390749" sldId="268"/>
            <ac:spMk id="13" creationId="{AB39A64D-AB75-4A49-A744-5AB626E3D566}"/>
          </ac:spMkLst>
        </pc:spChg>
        <pc:spChg chg="add del mod">
          <ac:chgData name="Erik Jan Weening" userId="449a7b87e6dbb919" providerId="LiveId" clId="{CF21B410-68A9-408C-8071-64C0B92A1451}" dt="2021-09-10T19:00:25.972" v="61" actId="478"/>
          <ac:spMkLst>
            <pc:docMk/>
            <pc:sldMk cId="2685390749" sldId="268"/>
            <ac:spMk id="27" creationId="{E0D53B5A-C9BE-4684-860F-D886932DF74F}"/>
          </ac:spMkLst>
        </pc:spChg>
        <pc:grpChg chg="mod">
          <ac:chgData name="Erik Jan Weening" userId="449a7b87e6dbb919" providerId="LiveId" clId="{CF21B410-68A9-408C-8071-64C0B92A1451}" dt="2021-09-10T19:00:23.574" v="60"/>
          <ac:grpSpMkLst>
            <pc:docMk/>
            <pc:sldMk cId="2685390749" sldId="268"/>
            <ac:grpSpMk id="9" creationId="{3B270092-404A-4F4A-8C95-3A5A1DE397EB}"/>
          </ac:grpSpMkLst>
        </pc:grpChg>
        <pc:grpChg chg="mod">
          <ac:chgData name="Erik Jan Weening" userId="449a7b87e6dbb919" providerId="LiveId" clId="{CF21B410-68A9-408C-8071-64C0B92A1451}" dt="2021-09-10T19:00:23.574" v="60"/>
          <ac:grpSpMkLst>
            <pc:docMk/>
            <pc:sldMk cId="2685390749" sldId="268"/>
            <ac:grpSpMk id="16" creationId="{B656C32B-C51E-4BEC-A0C1-DC870934BEC0}"/>
          </ac:grpSpMkLst>
        </pc:grpChg>
        <pc:picChg chg="mod">
          <ac:chgData name="Erik Jan Weening" userId="449a7b87e6dbb919" providerId="LiveId" clId="{CF21B410-68A9-408C-8071-64C0B92A1451}" dt="2021-09-10T19:00:23.574" v="60"/>
          <ac:picMkLst>
            <pc:docMk/>
            <pc:sldMk cId="2685390749" sldId="268"/>
            <ac:picMk id="17" creationId="{6F8E85B0-5324-4C4D-B5D3-DEBABA54377C}"/>
          </ac:picMkLst>
        </pc:picChg>
        <pc:picChg chg="mod">
          <ac:chgData name="Erik Jan Weening" userId="449a7b87e6dbb919" providerId="LiveId" clId="{CF21B410-68A9-408C-8071-64C0B92A1451}" dt="2021-09-10T19:00:23.574" v="60"/>
          <ac:picMkLst>
            <pc:docMk/>
            <pc:sldMk cId="2685390749" sldId="268"/>
            <ac:picMk id="18" creationId="{EBE5D675-70F3-4DF9-8CEA-2BBC3B8DBE41}"/>
          </ac:picMkLst>
        </pc:picChg>
        <pc:picChg chg="mod">
          <ac:chgData name="Erik Jan Weening" userId="449a7b87e6dbb919" providerId="LiveId" clId="{CF21B410-68A9-408C-8071-64C0B92A1451}" dt="2021-09-10T19:00:23.574" v="60"/>
          <ac:picMkLst>
            <pc:docMk/>
            <pc:sldMk cId="2685390749" sldId="268"/>
            <ac:picMk id="19" creationId="{90F86DE1-9B8D-4125-8C2F-58EB7E31FAFE}"/>
          </ac:picMkLst>
        </pc:picChg>
        <pc:picChg chg="mod">
          <ac:chgData name="Erik Jan Weening" userId="449a7b87e6dbb919" providerId="LiveId" clId="{CF21B410-68A9-408C-8071-64C0B92A1451}" dt="2021-09-10T19:00:23.574" v="60"/>
          <ac:picMkLst>
            <pc:docMk/>
            <pc:sldMk cId="2685390749" sldId="268"/>
            <ac:picMk id="20" creationId="{F1876BBF-ACDE-4F28-8CBD-66CF4538CC61}"/>
          </ac:picMkLst>
        </pc:picChg>
        <pc:picChg chg="mod">
          <ac:chgData name="Erik Jan Weening" userId="449a7b87e6dbb919" providerId="LiveId" clId="{CF21B410-68A9-408C-8071-64C0B92A1451}" dt="2021-09-10T19:00:23.574" v="60"/>
          <ac:picMkLst>
            <pc:docMk/>
            <pc:sldMk cId="2685390749" sldId="268"/>
            <ac:picMk id="21" creationId="{32010AC8-F5EF-46C6-8B75-801A7ACF1406}"/>
          </ac:picMkLst>
        </pc:picChg>
        <pc:picChg chg="mod">
          <ac:chgData name="Erik Jan Weening" userId="449a7b87e6dbb919" providerId="LiveId" clId="{CF21B410-68A9-408C-8071-64C0B92A1451}" dt="2021-09-10T19:00:23.574" v="60"/>
          <ac:picMkLst>
            <pc:docMk/>
            <pc:sldMk cId="2685390749" sldId="268"/>
            <ac:picMk id="22" creationId="{08C318EE-307D-4ADE-A4B6-41E17A468C84}"/>
          </ac:picMkLst>
        </pc:picChg>
        <pc:picChg chg="mod">
          <ac:chgData name="Erik Jan Weening" userId="449a7b87e6dbb919" providerId="LiveId" clId="{CF21B410-68A9-408C-8071-64C0B92A1451}" dt="2021-09-10T19:00:23.574" v="60"/>
          <ac:picMkLst>
            <pc:docMk/>
            <pc:sldMk cId="2685390749" sldId="268"/>
            <ac:picMk id="23" creationId="{655AB18B-9C08-4479-A2D6-EE880B9D5AC6}"/>
          </ac:picMkLst>
        </pc:picChg>
        <pc:picChg chg="mod">
          <ac:chgData name="Erik Jan Weening" userId="449a7b87e6dbb919" providerId="LiveId" clId="{CF21B410-68A9-408C-8071-64C0B92A1451}" dt="2021-09-10T19:00:23.574" v="60"/>
          <ac:picMkLst>
            <pc:docMk/>
            <pc:sldMk cId="2685390749" sldId="268"/>
            <ac:picMk id="24" creationId="{6BE7448D-FB50-4BE5-939C-86F4C3554C67}"/>
          </ac:picMkLst>
        </pc:picChg>
        <pc:picChg chg="mod">
          <ac:chgData name="Erik Jan Weening" userId="449a7b87e6dbb919" providerId="LiveId" clId="{CF21B410-68A9-408C-8071-64C0B92A1451}" dt="2021-09-10T19:00:23.574" v="60"/>
          <ac:picMkLst>
            <pc:docMk/>
            <pc:sldMk cId="2685390749" sldId="268"/>
            <ac:picMk id="25" creationId="{81288190-35CD-4CC1-8F47-1F526E661F65}"/>
          </ac:picMkLst>
        </pc:picChg>
        <pc:picChg chg="mod">
          <ac:chgData name="Erik Jan Weening" userId="449a7b87e6dbb919" providerId="LiveId" clId="{CF21B410-68A9-408C-8071-64C0B92A1451}" dt="2021-09-10T19:00:23.574" v="60"/>
          <ac:picMkLst>
            <pc:docMk/>
            <pc:sldMk cId="2685390749" sldId="268"/>
            <ac:picMk id="26" creationId="{5BFDD3CA-4F6E-4A74-8290-FAAEBDFDC91C}"/>
          </ac:picMkLst>
        </pc:picChg>
        <pc:picChg chg="mod">
          <ac:chgData name="Erik Jan Weening" userId="449a7b87e6dbb919" providerId="LiveId" clId="{CF21B410-68A9-408C-8071-64C0B92A1451}" dt="2021-09-10T19:00:23.574" v="60"/>
          <ac:picMkLst>
            <pc:docMk/>
            <pc:sldMk cId="2685390749" sldId="268"/>
            <ac:picMk id="28" creationId="{B7CB8DCE-1F1B-4E2D-9DBA-4DCBCA88C756}"/>
          </ac:picMkLst>
        </pc:picChg>
      </pc:sldChg>
      <pc:sldChg chg="addSp delSp modSp add mod">
        <pc:chgData name="Erik Jan Weening" userId="449a7b87e6dbb919" providerId="LiveId" clId="{CF21B410-68A9-408C-8071-64C0B92A1451}" dt="2021-11-24T08:24:49.740" v="2428" actId="14100"/>
        <pc:sldMkLst>
          <pc:docMk/>
          <pc:sldMk cId="3063172328" sldId="268"/>
        </pc:sldMkLst>
        <pc:spChg chg="mod">
          <ac:chgData name="Erik Jan Weening" userId="449a7b87e6dbb919" providerId="LiveId" clId="{CF21B410-68A9-408C-8071-64C0B92A1451}" dt="2021-11-24T08:24:47.291" v="2427" actId="1076"/>
          <ac:spMkLst>
            <pc:docMk/>
            <pc:sldMk cId="3063172328" sldId="268"/>
            <ac:spMk id="12" creationId="{D8541420-B4D9-49E2-AB8B-465CB76C5FA0}"/>
          </ac:spMkLst>
        </pc:spChg>
        <pc:spChg chg="mod">
          <ac:chgData name="Erik Jan Weening" userId="449a7b87e6dbb919" providerId="LiveId" clId="{CF21B410-68A9-408C-8071-64C0B92A1451}" dt="2021-11-24T08:24:49.740" v="2428" actId="14100"/>
          <ac:spMkLst>
            <pc:docMk/>
            <pc:sldMk cId="3063172328" sldId="268"/>
            <ac:spMk id="13" creationId="{AB39A64D-AB75-4A49-A744-5AB626E3D566}"/>
          </ac:spMkLst>
        </pc:spChg>
        <pc:picChg chg="del">
          <ac:chgData name="Erik Jan Weening" userId="449a7b87e6dbb919" providerId="LiveId" clId="{CF21B410-68A9-408C-8071-64C0B92A1451}" dt="2021-11-24T08:11:10.683" v="1380" actId="478"/>
          <ac:picMkLst>
            <pc:docMk/>
            <pc:sldMk cId="3063172328" sldId="268"/>
            <ac:picMk id="15" creationId="{BEC43FAB-57E5-48E3-86D8-704CDF87A1C0}"/>
          </ac:picMkLst>
        </pc:picChg>
        <pc:picChg chg="add mod">
          <ac:chgData name="Erik Jan Weening" userId="449a7b87e6dbb919" providerId="LiveId" clId="{CF21B410-68A9-408C-8071-64C0B92A1451}" dt="2021-11-24T08:11:29.124" v="1384" actId="732"/>
          <ac:picMkLst>
            <pc:docMk/>
            <pc:sldMk cId="3063172328" sldId="268"/>
            <ac:picMk id="3074" creationId="{906DA21C-3A8C-47DB-9641-1EA99AC78E02}"/>
          </ac:picMkLst>
        </pc:picChg>
      </pc:sldChg>
      <pc:sldChg chg="addSp delSp modSp add mod">
        <pc:chgData name="Erik Jan Weening" userId="449a7b87e6dbb919" providerId="LiveId" clId="{CF21B410-68A9-408C-8071-64C0B92A1451}" dt="2021-11-24T08:28:01.668" v="2729" actId="20577"/>
        <pc:sldMkLst>
          <pc:docMk/>
          <pc:sldMk cId="18811141" sldId="269"/>
        </pc:sldMkLst>
        <pc:spChg chg="mod">
          <ac:chgData name="Erik Jan Weening" userId="449a7b87e6dbb919" providerId="LiveId" clId="{CF21B410-68A9-408C-8071-64C0B92A1451}" dt="2021-11-24T08:28:01.668" v="2729" actId="20577"/>
          <ac:spMkLst>
            <pc:docMk/>
            <pc:sldMk cId="18811141" sldId="269"/>
            <ac:spMk id="12" creationId="{D8541420-B4D9-49E2-AB8B-465CB76C5FA0}"/>
          </ac:spMkLst>
        </pc:spChg>
        <pc:picChg chg="del">
          <ac:chgData name="Erik Jan Weening" userId="449a7b87e6dbb919" providerId="LiveId" clId="{CF21B410-68A9-408C-8071-64C0B92A1451}" dt="2021-11-24T08:12:05.715" v="1389" actId="478"/>
          <ac:picMkLst>
            <pc:docMk/>
            <pc:sldMk cId="18811141" sldId="269"/>
            <ac:picMk id="3074" creationId="{906DA21C-3A8C-47DB-9641-1EA99AC78E02}"/>
          </ac:picMkLst>
        </pc:picChg>
        <pc:picChg chg="add mod">
          <ac:chgData name="Erik Jan Weening" userId="449a7b87e6dbb919" providerId="LiveId" clId="{CF21B410-68A9-408C-8071-64C0B92A1451}" dt="2021-11-24T08:12:56.715" v="1397" actId="167"/>
          <ac:picMkLst>
            <pc:docMk/>
            <pc:sldMk cId="18811141" sldId="269"/>
            <ac:picMk id="4098" creationId="{28B1A4FA-DDD9-4089-BD0F-8495436ADE06}"/>
          </ac:picMkLst>
        </pc:picChg>
      </pc:sldChg>
      <pc:sldChg chg="del">
        <pc:chgData name="Erik Jan Weening" userId="449a7b87e6dbb919" providerId="LiveId" clId="{CF21B410-68A9-408C-8071-64C0B92A1451}" dt="2021-09-10T19:00:07.753" v="55" actId="47"/>
        <pc:sldMkLst>
          <pc:docMk/>
          <pc:sldMk cId="2373235720" sldId="270"/>
        </pc:sldMkLst>
      </pc:sldChg>
      <pc:sldChg chg="addSp delSp modSp add mod">
        <pc:chgData name="Erik Jan Weening" userId="449a7b87e6dbb919" providerId="LiveId" clId="{CF21B410-68A9-408C-8071-64C0B92A1451}" dt="2021-11-24T17:55:37.711" v="3100" actId="20577"/>
        <pc:sldMkLst>
          <pc:docMk/>
          <pc:sldMk cId="2523239742" sldId="270"/>
        </pc:sldMkLst>
        <pc:spChg chg="mod">
          <ac:chgData name="Erik Jan Weening" userId="449a7b87e6dbb919" providerId="LiveId" clId="{CF21B410-68A9-408C-8071-64C0B92A1451}" dt="2021-11-24T17:55:37.711" v="3100" actId="20577"/>
          <ac:spMkLst>
            <pc:docMk/>
            <pc:sldMk cId="2523239742" sldId="270"/>
            <ac:spMk id="12" creationId="{D8541420-B4D9-49E2-AB8B-465CB76C5FA0}"/>
          </ac:spMkLst>
        </pc:spChg>
        <pc:picChg chg="del">
          <ac:chgData name="Erik Jan Weening" userId="449a7b87e6dbb919" providerId="LiveId" clId="{CF21B410-68A9-408C-8071-64C0B92A1451}" dt="2021-11-24T08:13:34.081" v="1399" actId="478"/>
          <ac:picMkLst>
            <pc:docMk/>
            <pc:sldMk cId="2523239742" sldId="270"/>
            <ac:picMk id="4098" creationId="{28B1A4FA-DDD9-4089-BD0F-8495436ADE06}"/>
          </ac:picMkLst>
        </pc:picChg>
        <pc:picChg chg="add mod">
          <ac:chgData name="Erik Jan Weening" userId="449a7b87e6dbb919" providerId="LiveId" clId="{CF21B410-68A9-408C-8071-64C0B92A1451}" dt="2021-11-24T08:14:04.964" v="1409" actId="732"/>
          <ac:picMkLst>
            <pc:docMk/>
            <pc:sldMk cId="2523239742" sldId="270"/>
            <ac:picMk id="5122" creationId="{E4078706-7F9D-4123-A8E2-0CA635993F56}"/>
          </ac:picMkLst>
        </pc:picChg>
      </pc:sldChg>
      <pc:sldChg chg="del">
        <pc:chgData name="Erik Jan Weening" userId="449a7b87e6dbb919" providerId="LiveId" clId="{CF21B410-68A9-408C-8071-64C0B92A1451}" dt="2021-09-10T19:00:16.719" v="59" actId="47"/>
        <pc:sldMkLst>
          <pc:docMk/>
          <pc:sldMk cId="622252324" sldId="271"/>
        </pc:sldMkLst>
      </pc:sldChg>
      <pc:sldChg chg="addSp delSp modSp add mod">
        <pc:chgData name="Erik Jan Weening" userId="449a7b87e6dbb919" providerId="LiveId" clId="{CF21B410-68A9-408C-8071-64C0B92A1451}" dt="2021-12-01T18:39:14.267" v="3626" actId="478"/>
        <pc:sldMkLst>
          <pc:docMk/>
          <pc:sldMk cId="1366042693" sldId="271"/>
        </pc:sldMkLst>
        <pc:spChg chg="mod">
          <ac:chgData name="Erik Jan Weening" userId="449a7b87e6dbb919" providerId="LiveId" clId="{CF21B410-68A9-408C-8071-64C0B92A1451}" dt="2021-11-24T08:14:54.373" v="1415" actId="6549"/>
          <ac:spMkLst>
            <pc:docMk/>
            <pc:sldMk cId="1366042693" sldId="271"/>
            <ac:spMk id="12" creationId="{D8541420-B4D9-49E2-AB8B-465CB76C5FA0}"/>
          </ac:spMkLst>
        </pc:spChg>
        <pc:picChg chg="add del mod modCrop">
          <ac:chgData name="Erik Jan Weening" userId="449a7b87e6dbb919" providerId="LiveId" clId="{CF21B410-68A9-408C-8071-64C0B92A1451}" dt="2021-12-01T18:39:14.267" v="3626" actId="478"/>
          <ac:picMkLst>
            <pc:docMk/>
            <pc:sldMk cId="1366042693" sldId="271"/>
            <ac:picMk id="9" creationId="{DC18B077-7C61-4391-8E54-66FBB3E6E8F7}"/>
          </ac:picMkLst>
        </pc:picChg>
        <pc:picChg chg="mod">
          <ac:chgData name="Erik Jan Weening" userId="449a7b87e6dbb919" providerId="LiveId" clId="{CF21B410-68A9-408C-8071-64C0B92A1451}" dt="2021-11-24T08:15:37.262" v="1424" actId="14100"/>
          <ac:picMkLst>
            <pc:docMk/>
            <pc:sldMk cId="1366042693" sldId="271"/>
            <ac:picMk id="14" creationId="{C78A6FE2-3059-4A7F-A74F-16CFB7269E69}"/>
          </ac:picMkLst>
        </pc:picChg>
        <pc:picChg chg="add mod">
          <ac:chgData name="Erik Jan Weening" userId="449a7b87e6dbb919" providerId="LiveId" clId="{CF21B410-68A9-408C-8071-64C0B92A1451}" dt="2021-11-24T08:15:44.498" v="1425" actId="1076"/>
          <ac:picMkLst>
            <pc:docMk/>
            <pc:sldMk cId="1366042693" sldId="271"/>
            <ac:picMk id="15" creationId="{EC418C3E-FC9F-4BE0-936E-4A0187459D5E}"/>
          </ac:picMkLst>
        </pc:picChg>
        <pc:picChg chg="add mod">
          <ac:chgData name="Erik Jan Weening" userId="449a7b87e6dbb919" providerId="LiveId" clId="{CF21B410-68A9-408C-8071-64C0B92A1451}" dt="2021-12-01T18:19:13.838" v="3621" actId="167"/>
          <ac:picMkLst>
            <pc:docMk/>
            <pc:sldMk cId="1366042693" sldId="271"/>
            <ac:picMk id="16" creationId="{0C4D5EB2-EFE5-47B7-9685-E48491F5F94A}"/>
          </ac:picMkLst>
        </pc:picChg>
        <pc:picChg chg="add del mod">
          <ac:chgData name="Erik Jan Weening" userId="449a7b87e6dbb919" providerId="LiveId" clId="{CF21B410-68A9-408C-8071-64C0B92A1451}" dt="2021-11-24T08:15:08.223" v="1417" actId="478"/>
          <ac:picMkLst>
            <pc:docMk/>
            <pc:sldMk cId="1366042693" sldId="271"/>
            <ac:picMk id="16" creationId="{B6DD7670-03FA-43F4-AE94-1EDB88E6C3A2}"/>
          </ac:picMkLst>
        </pc:picChg>
        <pc:picChg chg="add del mod">
          <ac:chgData name="Erik Jan Weening" userId="449a7b87e6dbb919" providerId="LiveId" clId="{CF21B410-68A9-408C-8071-64C0B92A1451}" dt="2021-12-01T18:19:11.441" v="3619" actId="478"/>
          <ac:picMkLst>
            <pc:docMk/>
            <pc:sldMk cId="1366042693" sldId="271"/>
            <ac:picMk id="1026" creationId="{D43CF665-9330-4A63-8EEF-445EB426156E}"/>
          </ac:picMkLst>
        </pc:picChg>
        <pc:picChg chg="del">
          <ac:chgData name="Erik Jan Weening" userId="449a7b87e6dbb919" providerId="LiveId" clId="{CF21B410-68A9-408C-8071-64C0B92A1451}" dt="2021-11-24T18:00:17.510" v="3415" actId="478"/>
          <ac:picMkLst>
            <pc:docMk/>
            <pc:sldMk cId="1366042693" sldId="271"/>
            <ac:picMk id="5122" creationId="{E4078706-7F9D-4123-A8E2-0CA635993F56}"/>
          </ac:picMkLst>
        </pc:picChg>
      </pc:sldChg>
      <pc:sldChg chg="addSp delSp modSp add del mod">
        <pc:chgData name="Erik Jan Weening" userId="449a7b87e6dbb919" providerId="LiveId" clId="{CF21B410-68A9-408C-8071-64C0B92A1451}" dt="2021-11-20T18:08:03.419" v="104" actId="47"/>
        <pc:sldMkLst>
          <pc:docMk/>
          <pc:sldMk cId="3692985587" sldId="272"/>
        </pc:sldMkLst>
        <pc:spChg chg="mod">
          <ac:chgData name="Erik Jan Weening" userId="449a7b87e6dbb919" providerId="LiveId" clId="{CF21B410-68A9-408C-8071-64C0B92A1451}" dt="2021-09-10T18:59:53.999" v="51" actId="1076"/>
          <ac:spMkLst>
            <pc:docMk/>
            <pc:sldMk cId="3692985587" sldId="272"/>
            <ac:spMk id="12" creationId="{D8541420-B4D9-49E2-AB8B-465CB76C5FA0}"/>
          </ac:spMkLst>
        </pc:spChg>
        <pc:spChg chg="mod">
          <ac:chgData name="Erik Jan Weening" userId="449a7b87e6dbb919" providerId="LiveId" clId="{CF21B410-68A9-408C-8071-64C0B92A1451}" dt="2021-09-10T18:59:40.989" v="48" actId="14100"/>
          <ac:spMkLst>
            <pc:docMk/>
            <pc:sldMk cId="3692985587" sldId="272"/>
            <ac:spMk id="13" creationId="{AB39A64D-AB75-4A49-A744-5AB626E3D566}"/>
          </ac:spMkLst>
        </pc:spChg>
        <pc:spChg chg="add del">
          <ac:chgData name="Erik Jan Weening" userId="449a7b87e6dbb919" providerId="LiveId" clId="{CF21B410-68A9-408C-8071-64C0B92A1451}" dt="2021-09-10T18:58:48.311" v="33" actId="22"/>
          <ac:spMkLst>
            <pc:docMk/>
            <pc:sldMk cId="3692985587" sldId="272"/>
            <ac:spMk id="16" creationId="{876F2472-23E1-4D54-BA54-1E3CF010918E}"/>
          </ac:spMkLst>
        </pc:spChg>
        <pc:spChg chg="add del">
          <ac:chgData name="Erik Jan Weening" userId="449a7b87e6dbb919" providerId="LiveId" clId="{CF21B410-68A9-408C-8071-64C0B92A1451}" dt="2021-09-10T18:58:54.914" v="36" actId="22"/>
          <ac:spMkLst>
            <pc:docMk/>
            <pc:sldMk cId="3692985587" sldId="272"/>
            <ac:spMk id="17" creationId="{991F4CF5-FF44-4DB9-A65D-B90BD723F426}"/>
          </ac:spMkLst>
        </pc:spChg>
        <pc:spChg chg="add del">
          <ac:chgData name="Erik Jan Weening" userId="449a7b87e6dbb919" providerId="LiveId" clId="{CF21B410-68A9-408C-8071-64C0B92A1451}" dt="2021-09-10T18:59:00.693" v="38" actId="22"/>
          <ac:spMkLst>
            <pc:docMk/>
            <pc:sldMk cId="3692985587" sldId="272"/>
            <ac:spMk id="18" creationId="{C5FBE24F-F2CE-4731-9C20-C839E4577749}"/>
          </ac:spMkLst>
        </pc:spChg>
        <pc:grpChg chg="mod">
          <ac:chgData name="Erik Jan Weening" userId="449a7b87e6dbb919" providerId="LiveId" clId="{CF21B410-68A9-408C-8071-64C0B92A1451}" dt="2021-09-10T18:58:26.449" v="26" actId="1076"/>
          <ac:grpSpMkLst>
            <pc:docMk/>
            <pc:sldMk cId="3692985587" sldId="272"/>
            <ac:grpSpMk id="2" creationId="{AE441629-6399-485D-9827-DABD25E6F7FB}"/>
          </ac:grpSpMkLst>
        </pc:grpChg>
        <pc:picChg chg="del">
          <ac:chgData name="Erik Jan Weening" userId="449a7b87e6dbb919" providerId="LiveId" clId="{CF21B410-68A9-408C-8071-64C0B92A1451}" dt="2021-09-10T19:00:03.617" v="52" actId="478"/>
          <ac:picMkLst>
            <pc:docMk/>
            <pc:sldMk cId="3692985587" sldId="272"/>
            <ac:picMk id="15" creationId="{9B13DF7F-F3B8-4E4B-B8F8-55CBED3E3CE1}"/>
          </ac:picMkLst>
        </pc:picChg>
        <pc:picChg chg="add mod">
          <ac:chgData name="Erik Jan Weening" userId="449a7b87e6dbb919" providerId="LiveId" clId="{CF21B410-68A9-408C-8071-64C0B92A1451}" dt="2021-09-10T19:00:06.209" v="54" actId="167"/>
          <ac:picMkLst>
            <pc:docMk/>
            <pc:sldMk cId="3692985587" sldId="272"/>
            <ac:picMk id="19" creationId="{577631E7-2082-4B9A-9D1B-31A3A394B2C9}"/>
          </ac:picMkLst>
        </pc:picChg>
      </pc:sldChg>
      <pc:sldChg chg="addSp delSp modSp add mod ord">
        <pc:chgData name="Erik Jan Weening" userId="449a7b87e6dbb919" providerId="LiveId" clId="{CF21B410-68A9-408C-8071-64C0B92A1451}" dt="2021-11-24T17:59:36.930" v="3413" actId="313"/>
        <pc:sldMkLst>
          <pc:docMk/>
          <pc:sldMk cId="4291077812" sldId="272"/>
        </pc:sldMkLst>
        <pc:spChg chg="mod">
          <ac:chgData name="Erik Jan Weening" userId="449a7b87e6dbb919" providerId="LiveId" clId="{CF21B410-68A9-408C-8071-64C0B92A1451}" dt="2021-11-24T17:59:36.930" v="3413" actId="313"/>
          <ac:spMkLst>
            <pc:docMk/>
            <pc:sldMk cId="4291077812" sldId="272"/>
            <ac:spMk id="12" creationId="{D8541420-B4D9-49E2-AB8B-465CB76C5FA0}"/>
          </ac:spMkLst>
        </pc:spChg>
        <pc:picChg chg="add mod">
          <ac:chgData name="Erik Jan Weening" userId="449a7b87e6dbb919" providerId="LiveId" clId="{CF21B410-68A9-408C-8071-64C0B92A1451}" dt="2021-11-24T17:58:36.049" v="3110" actId="167"/>
          <ac:picMkLst>
            <pc:docMk/>
            <pc:sldMk cId="4291077812" sldId="272"/>
            <ac:picMk id="15" creationId="{C639AF09-B402-429C-97FF-0E7E5C604C6D}"/>
          </ac:picMkLst>
        </pc:picChg>
        <pc:picChg chg="del">
          <ac:chgData name="Erik Jan Weening" userId="449a7b87e6dbb919" providerId="LiveId" clId="{CF21B410-68A9-408C-8071-64C0B92A1451}" dt="2021-11-24T17:58:12.927" v="3104" actId="478"/>
          <ac:picMkLst>
            <pc:docMk/>
            <pc:sldMk cId="4291077812" sldId="272"/>
            <ac:picMk id="4098" creationId="{28B1A4FA-DDD9-4089-BD0F-8495436ADE06}"/>
          </ac:picMkLst>
        </pc:picChg>
      </pc:sldChg>
      <pc:sldChg chg="modSp add mod">
        <pc:chgData name="Erik Jan Weening" userId="449a7b87e6dbb919" providerId="LiveId" clId="{CF21B410-68A9-408C-8071-64C0B92A1451}" dt="2021-11-24T18:02:57.636" v="3521" actId="20577"/>
        <pc:sldMkLst>
          <pc:docMk/>
          <pc:sldMk cId="894527288" sldId="273"/>
        </pc:sldMkLst>
        <pc:spChg chg="mod">
          <ac:chgData name="Erik Jan Weening" userId="449a7b87e6dbb919" providerId="LiveId" clId="{CF21B410-68A9-408C-8071-64C0B92A1451}" dt="2021-11-24T18:02:57.636" v="3521" actId="20577"/>
          <ac:spMkLst>
            <pc:docMk/>
            <pc:sldMk cId="894527288" sldId="273"/>
            <ac:spMk id="12" creationId="{D8541420-B4D9-49E2-AB8B-465CB76C5FA0}"/>
          </ac:spMkLst>
        </pc:spChg>
      </pc:sldChg>
      <pc:sldChg chg="modSp add del mod ord">
        <pc:chgData name="Erik Jan Weening" userId="449a7b87e6dbb919" providerId="LiveId" clId="{CF21B410-68A9-408C-8071-64C0B92A1451}" dt="2021-11-26T08:05:16.301" v="3597" actId="47"/>
        <pc:sldMkLst>
          <pc:docMk/>
          <pc:sldMk cId="1857278599" sldId="274"/>
        </pc:sldMkLst>
        <pc:spChg chg="mod">
          <ac:chgData name="Erik Jan Weening" userId="449a7b87e6dbb919" providerId="LiveId" clId="{CF21B410-68A9-408C-8071-64C0B92A1451}" dt="2021-11-26T08:05:01.861" v="3596" actId="20577"/>
          <ac:spMkLst>
            <pc:docMk/>
            <pc:sldMk cId="1857278599" sldId="274"/>
            <ac:spMk id="12" creationId="{D8541420-B4D9-49E2-AB8B-465CB76C5FA0}"/>
          </ac:spMkLst>
        </pc:spChg>
      </pc:sldChg>
    </pc:docChg>
  </pc:docChgLst>
  <pc:docChgLst>
    <pc:chgData name="Erik Jan Weening" userId="449a7b87e6dbb919" providerId="LiveId" clId="{C38644F8-E811-4C91-82BE-B8FAAA667A9E}"/>
    <pc:docChg chg="custSel addSld modSld">
      <pc:chgData name="Erik Jan Weening" userId="449a7b87e6dbb919" providerId="LiveId" clId="{C38644F8-E811-4C91-82BE-B8FAAA667A9E}" dt="2020-08-18T11:44:34.316" v="387" actId="1076"/>
      <pc:docMkLst>
        <pc:docMk/>
      </pc:docMkLst>
      <pc:sldChg chg="delSp modSp add mod">
        <pc:chgData name="Erik Jan Weening" userId="449a7b87e6dbb919" providerId="LiveId" clId="{C38644F8-E811-4C91-82BE-B8FAAA667A9E}" dt="2020-08-18T11:44:34.316" v="387" actId="1076"/>
        <pc:sldMkLst>
          <pc:docMk/>
          <pc:sldMk cId="622252324" sldId="271"/>
        </pc:sldMkLst>
        <pc:spChg chg="mod">
          <ac:chgData name="Erik Jan Weening" userId="449a7b87e6dbb919" providerId="LiveId" clId="{C38644F8-E811-4C91-82BE-B8FAAA667A9E}" dt="2020-08-18T11:44:21.725" v="385" actId="20577"/>
          <ac:spMkLst>
            <pc:docMk/>
            <pc:sldMk cId="622252324" sldId="271"/>
            <ac:spMk id="8" creationId="{8810E409-9A7C-4095-9D52-15615F16DDB0}"/>
          </ac:spMkLst>
        </pc:spChg>
        <pc:spChg chg="mod topLvl">
          <ac:chgData name="Erik Jan Weening" userId="449a7b87e6dbb919" providerId="LiveId" clId="{C38644F8-E811-4C91-82BE-B8FAAA667A9E}" dt="2020-08-18T11:44:34.316" v="387" actId="1076"/>
          <ac:spMkLst>
            <pc:docMk/>
            <pc:sldMk cId="622252324" sldId="271"/>
            <ac:spMk id="12" creationId="{D8541420-B4D9-49E2-AB8B-465CB76C5FA0}"/>
          </ac:spMkLst>
        </pc:spChg>
        <pc:spChg chg="mod topLvl">
          <ac:chgData name="Erik Jan Weening" userId="449a7b87e6dbb919" providerId="LiveId" clId="{C38644F8-E811-4C91-82BE-B8FAAA667A9E}" dt="2020-08-18T11:44:28.364" v="386" actId="14100"/>
          <ac:spMkLst>
            <pc:docMk/>
            <pc:sldMk cId="622252324" sldId="271"/>
            <ac:spMk id="13" creationId="{AB39A64D-AB75-4A49-A744-5AB626E3D566}"/>
          </ac:spMkLst>
        </pc:spChg>
        <pc:grpChg chg="del">
          <ac:chgData name="Erik Jan Weening" userId="449a7b87e6dbb919" providerId="LiveId" clId="{C38644F8-E811-4C91-82BE-B8FAAA667A9E}" dt="2020-08-18T11:42:19.340" v="2" actId="165"/>
          <ac:grpSpMkLst>
            <pc:docMk/>
            <pc:sldMk cId="622252324" sldId="271"/>
            <ac:grpSpMk id="9" creationId="{3B270092-404A-4F4A-8C95-3A5A1DE397EB}"/>
          </ac:grpSpMkLst>
        </pc:grpChg>
        <pc:grpChg chg="del mod topLvl">
          <ac:chgData name="Erik Jan Weening" userId="449a7b87e6dbb919" providerId="LiveId" clId="{C38644F8-E811-4C91-82BE-B8FAAA667A9E}" dt="2020-08-18T11:42:22.563" v="3" actId="478"/>
          <ac:grpSpMkLst>
            <pc:docMk/>
            <pc:sldMk cId="622252324" sldId="271"/>
            <ac:grpSpMk id="16" creationId="{B656C32B-C51E-4BEC-A0C1-DC870934BEC0}"/>
          </ac:grpSpMkLst>
        </pc:grpChg>
        <pc:picChg chg="del">
          <ac:chgData name="Erik Jan Weening" userId="449a7b87e6dbb919" providerId="LiveId" clId="{C38644F8-E811-4C91-82BE-B8FAAA667A9E}" dt="2020-08-18T11:42:13.919" v="1" actId="478"/>
          <ac:picMkLst>
            <pc:docMk/>
            <pc:sldMk cId="622252324" sldId="271"/>
            <ac:picMk id="17" creationId="{6F8E85B0-5324-4C4D-B5D3-DEBABA54377C}"/>
          </ac:picMkLst>
        </pc:picChg>
        <pc:picChg chg="mod">
          <ac:chgData name="Erik Jan Weening" userId="449a7b87e6dbb919" providerId="LiveId" clId="{C38644F8-E811-4C91-82BE-B8FAAA667A9E}" dt="2020-08-18T11:42:19.340" v="2" actId="165"/>
          <ac:picMkLst>
            <pc:docMk/>
            <pc:sldMk cId="622252324" sldId="271"/>
            <ac:picMk id="18" creationId="{EBE5D675-70F3-4DF9-8CEA-2BBC3B8DBE41}"/>
          </ac:picMkLst>
        </pc:picChg>
        <pc:picChg chg="mod">
          <ac:chgData name="Erik Jan Weening" userId="449a7b87e6dbb919" providerId="LiveId" clId="{C38644F8-E811-4C91-82BE-B8FAAA667A9E}" dt="2020-08-18T11:42:19.340" v="2" actId="165"/>
          <ac:picMkLst>
            <pc:docMk/>
            <pc:sldMk cId="622252324" sldId="271"/>
            <ac:picMk id="19" creationId="{90F86DE1-9B8D-4125-8C2F-58EB7E31FAFE}"/>
          </ac:picMkLst>
        </pc:picChg>
        <pc:picChg chg="mod">
          <ac:chgData name="Erik Jan Weening" userId="449a7b87e6dbb919" providerId="LiveId" clId="{C38644F8-E811-4C91-82BE-B8FAAA667A9E}" dt="2020-08-18T11:42:19.340" v="2" actId="165"/>
          <ac:picMkLst>
            <pc:docMk/>
            <pc:sldMk cId="622252324" sldId="271"/>
            <ac:picMk id="20" creationId="{F1876BBF-ACDE-4F28-8CBD-66CF4538CC61}"/>
          </ac:picMkLst>
        </pc:picChg>
        <pc:picChg chg="mod">
          <ac:chgData name="Erik Jan Weening" userId="449a7b87e6dbb919" providerId="LiveId" clId="{C38644F8-E811-4C91-82BE-B8FAAA667A9E}" dt="2020-08-18T11:42:19.340" v="2" actId="165"/>
          <ac:picMkLst>
            <pc:docMk/>
            <pc:sldMk cId="622252324" sldId="271"/>
            <ac:picMk id="21" creationId="{32010AC8-F5EF-46C6-8B75-801A7ACF1406}"/>
          </ac:picMkLst>
        </pc:picChg>
        <pc:picChg chg="mod">
          <ac:chgData name="Erik Jan Weening" userId="449a7b87e6dbb919" providerId="LiveId" clId="{C38644F8-E811-4C91-82BE-B8FAAA667A9E}" dt="2020-08-18T11:42:19.340" v="2" actId="165"/>
          <ac:picMkLst>
            <pc:docMk/>
            <pc:sldMk cId="622252324" sldId="271"/>
            <ac:picMk id="22" creationId="{08C318EE-307D-4ADE-A4B6-41E17A468C84}"/>
          </ac:picMkLst>
        </pc:picChg>
        <pc:picChg chg="mod">
          <ac:chgData name="Erik Jan Weening" userId="449a7b87e6dbb919" providerId="LiveId" clId="{C38644F8-E811-4C91-82BE-B8FAAA667A9E}" dt="2020-08-18T11:42:19.340" v="2" actId="165"/>
          <ac:picMkLst>
            <pc:docMk/>
            <pc:sldMk cId="622252324" sldId="271"/>
            <ac:picMk id="23" creationId="{655AB18B-9C08-4479-A2D6-EE880B9D5AC6}"/>
          </ac:picMkLst>
        </pc:picChg>
        <pc:picChg chg="mod">
          <ac:chgData name="Erik Jan Weening" userId="449a7b87e6dbb919" providerId="LiveId" clId="{C38644F8-E811-4C91-82BE-B8FAAA667A9E}" dt="2020-08-18T11:42:19.340" v="2" actId="165"/>
          <ac:picMkLst>
            <pc:docMk/>
            <pc:sldMk cId="622252324" sldId="271"/>
            <ac:picMk id="24" creationId="{6BE7448D-FB50-4BE5-939C-86F4C3554C67}"/>
          </ac:picMkLst>
        </pc:picChg>
        <pc:picChg chg="mod">
          <ac:chgData name="Erik Jan Weening" userId="449a7b87e6dbb919" providerId="LiveId" clId="{C38644F8-E811-4C91-82BE-B8FAAA667A9E}" dt="2020-08-18T11:42:19.340" v="2" actId="165"/>
          <ac:picMkLst>
            <pc:docMk/>
            <pc:sldMk cId="622252324" sldId="271"/>
            <ac:picMk id="25" creationId="{81288190-35CD-4CC1-8F47-1F526E661F65}"/>
          </ac:picMkLst>
        </pc:picChg>
        <pc:picChg chg="mod">
          <ac:chgData name="Erik Jan Weening" userId="449a7b87e6dbb919" providerId="LiveId" clId="{C38644F8-E811-4C91-82BE-B8FAAA667A9E}" dt="2020-08-18T11:42:19.340" v="2" actId="165"/>
          <ac:picMkLst>
            <pc:docMk/>
            <pc:sldMk cId="622252324" sldId="271"/>
            <ac:picMk id="26" creationId="{5BFDD3CA-4F6E-4A74-8290-FAAEBDFDC91C}"/>
          </ac:picMkLst>
        </pc:picChg>
        <pc:picChg chg="mod topLvl">
          <ac:chgData name="Erik Jan Weening" userId="449a7b87e6dbb919" providerId="LiveId" clId="{C38644F8-E811-4C91-82BE-B8FAAA667A9E}" dt="2020-08-18T11:42:19.340" v="2" actId="165"/>
          <ac:picMkLst>
            <pc:docMk/>
            <pc:sldMk cId="622252324" sldId="271"/>
            <ac:picMk id="28" creationId="{B7CB8DCE-1F1B-4E2D-9DBA-4DCBCA88C756}"/>
          </ac:picMkLst>
        </pc:picChg>
      </pc:sldChg>
    </pc:docChg>
  </pc:docChgLst>
  <pc:docChgLst>
    <pc:chgData name="Erik Jan Weening" userId="449a7b87e6dbb919" providerId="LiveId" clId="{1506B8B2-FD96-404E-B500-FD335EE8DB33}"/>
    <pc:docChg chg="custSel modSld">
      <pc:chgData name="Erik Jan Weening" userId="449a7b87e6dbb919" providerId="LiveId" clId="{1506B8B2-FD96-404E-B500-FD335EE8DB33}" dt="2021-12-30T18:09:19.058" v="92" actId="313"/>
      <pc:docMkLst>
        <pc:docMk/>
      </pc:docMkLst>
      <pc:sldChg chg="modSp mod">
        <pc:chgData name="Erik Jan Weening" userId="449a7b87e6dbb919" providerId="LiveId" clId="{1506B8B2-FD96-404E-B500-FD335EE8DB33}" dt="2021-12-30T18:09:19.058" v="92" actId="313"/>
        <pc:sldMkLst>
          <pc:docMk/>
          <pc:sldMk cId="1675407014" sldId="264"/>
        </pc:sldMkLst>
        <pc:spChg chg="mod">
          <ac:chgData name="Erik Jan Weening" userId="449a7b87e6dbb919" providerId="LiveId" clId="{1506B8B2-FD96-404E-B500-FD335EE8DB33}" dt="2021-12-30T18:09:19.058" v="92" actId="313"/>
          <ac:spMkLst>
            <pc:docMk/>
            <pc:sldMk cId="1675407014" sldId="264"/>
            <ac:spMk id="12" creationId="{D8541420-B4D9-49E2-AB8B-465CB76C5FA0}"/>
          </ac:spMkLst>
        </pc:spChg>
      </pc:sldChg>
    </pc:docChg>
  </pc:docChgLst>
  <pc:docChgLst>
    <pc:chgData name="Erik Jan Weening" userId="449a7b87e6dbb919" providerId="LiveId" clId="{EA8C683F-C55C-404D-BDA2-0F01FB131063}"/>
    <pc:docChg chg="custSel addSld delSld modSld">
      <pc:chgData name="Erik Jan Weening" userId="449a7b87e6dbb919" providerId="LiveId" clId="{EA8C683F-C55C-404D-BDA2-0F01FB131063}" dt="2020-04-27T08:38:09.363" v="39" actId="47"/>
      <pc:docMkLst>
        <pc:docMk/>
      </pc:docMkLst>
      <pc:sldChg chg="add del">
        <pc:chgData name="Erik Jan Weening" userId="449a7b87e6dbb919" providerId="LiveId" clId="{EA8C683F-C55C-404D-BDA2-0F01FB131063}" dt="2020-04-27T08:37:13.020" v="24" actId="47"/>
        <pc:sldMkLst>
          <pc:docMk/>
          <pc:sldMk cId="456190200" sldId="258"/>
        </pc:sldMkLst>
      </pc:sldChg>
      <pc:sldChg chg="del">
        <pc:chgData name="Erik Jan Weening" userId="449a7b87e6dbb919" providerId="LiveId" clId="{EA8C683F-C55C-404D-BDA2-0F01FB131063}" dt="2020-04-27T08:38:09.363" v="39" actId="47"/>
        <pc:sldMkLst>
          <pc:docMk/>
          <pc:sldMk cId="2139009480" sldId="262"/>
        </pc:sldMkLst>
      </pc:sldChg>
      <pc:sldChg chg="addSp delSp modSp mod">
        <pc:chgData name="Erik Jan Weening" userId="449a7b87e6dbb919" providerId="LiveId" clId="{EA8C683F-C55C-404D-BDA2-0F01FB131063}" dt="2020-04-27T08:37:16.113" v="25" actId="167"/>
        <pc:sldMkLst>
          <pc:docMk/>
          <pc:sldMk cId="3016447985" sldId="264"/>
        </pc:sldMkLst>
        <pc:spChg chg="mod">
          <ac:chgData name="Erik Jan Weening" userId="449a7b87e6dbb919" providerId="LiveId" clId="{EA8C683F-C55C-404D-BDA2-0F01FB131063}" dt="2020-04-27T08:36:22.279" v="12" actId="1076"/>
          <ac:spMkLst>
            <pc:docMk/>
            <pc:sldMk cId="3016447985" sldId="264"/>
            <ac:spMk id="12" creationId="{D8541420-B4D9-49E2-AB8B-465CB76C5FA0}"/>
          </ac:spMkLst>
        </pc:spChg>
        <pc:grpChg chg="mod">
          <ac:chgData name="Erik Jan Weening" userId="449a7b87e6dbb919" providerId="LiveId" clId="{EA8C683F-C55C-404D-BDA2-0F01FB131063}" dt="2020-04-27T08:36:13.173" v="11"/>
          <ac:grpSpMkLst>
            <pc:docMk/>
            <pc:sldMk cId="3016447985" sldId="264"/>
            <ac:grpSpMk id="2" creationId="{AE441629-6399-485D-9827-DABD25E6F7FB}"/>
          </ac:grpSpMkLst>
        </pc:grpChg>
        <pc:picChg chg="add del mod ord modCrop">
          <ac:chgData name="Erik Jan Weening" userId="449a7b87e6dbb919" providerId="LiveId" clId="{EA8C683F-C55C-404D-BDA2-0F01FB131063}" dt="2020-04-27T08:36:32.729" v="14" actId="478"/>
          <ac:picMkLst>
            <pc:docMk/>
            <pc:sldMk cId="3016447985" sldId="264"/>
            <ac:picMk id="15" creationId="{44CE4B05-82AE-419C-9DC1-D4E44E068C3B}"/>
          </ac:picMkLst>
        </pc:picChg>
        <pc:picChg chg="del">
          <ac:chgData name="Erik Jan Weening" userId="449a7b87e6dbb919" providerId="LiveId" clId="{EA8C683F-C55C-404D-BDA2-0F01FB131063}" dt="2020-04-27T08:35:26.260" v="1" actId="478"/>
          <ac:picMkLst>
            <pc:docMk/>
            <pc:sldMk cId="3016447985" sldId="264"/>
            <ac:picMk id="16" creationId="{FF64B90D-231A-4F19-84D3-869AE884B64F}"/>
          </ac:picMkLst>
        </pc:picChg>
        <pc:picChg chg="add mod ord modCrop">
          <ac:chgData name="Erik Jan Weening" userId="449a7b87e6dbb919" providerId="LiveId" clId="{EA8C683F-C55C-404D-BDA2-0F01FB131063}" dt="2020-04-27T08:37:16.113" v="25" actId="167"/>
          <ac:picMkLst>
            <pc:docMk/>
            <pc:sldMk cId="3016447985" sldId="264"/>
            <ac:picMk id="17" creationId="{93B555A3-01FE-4222-A28C-5864088CFEA5}"/>
          </ac:picMkLst>
        </pc:picChg>
      </pc:sldChg>
      <pc:sldChg chg="modSp mod">
        <pc:chgData name="Erik Jan Weening" userId="449a7b87e6dbb919" providerId="LiveId" clId="{EA8C683F-C55C-404D-BDA2-0F01FB131063}" dt="2020-04-27T08:37:47.542" v="32" actId="20577"/>
        <pc:sldMkLst>
          <pc:docMk/>
          <pc:sldMk cId="2691658591" sldId="265"/>
        </pc:sldMkLst>
        <pc:spChg chg="mod">
          <ac:chgData name="Erik Jan Weening" userId="449a7b87e6dbb919" providerId="LiveId" clId="{EA8C683F-C55C-404D-BDA2-0F01FB131063}" dt="2020-04-27T08:37:47.542" v="32" actId="20577"/>
          <ac:spMkLst>
            <pc:docMk/>
            <pc:sldMk cId="2691658591" sldId="265"/>
            <ac:spMk id="8" creationId="{8810E409-9A7C-4095-9D52-15615F16DDB0}"/>
          </ac:spMkLst>
        </pc:spChg>
      </pc:sldChg>
      <pc:sldChg chg="modSp mod">
        <pc:chgData name="Erik Jan Weening" userId="449a7b87e6dbb919" providerId="LiveId" clId="{EA8C683F-C55C-404D-BDA2-0F01FB131063}" dt="2020-04-27T08:37:52.697" v="34" actId="20577"/>
        <pc:sldMkLst>
          <pc:docMk/>
          <pc:sldMk cId="2642268857" sldId="266"/>
        </pc:sldMkLst>
        <pc:spChg chg="mod">
          <ac:chgData name="Erik Jan Weening" userId="449a7b87e6dbb919" providerId="LiveId" clId="{EA8C683F-C55C-404D-BDA2-0F01FB131063}" dt="2020-04-27T08:37:52.697" v="34" actId="20577"/>
          <ac:spMkLst>
            <pc:docMk/>
            <pc:sldMk cId="2642268857" sldId="266"/>
            <ac:spMk id="8" creationId="{8810E409-9A7C-4095-9D52-15615F16DDB0}"/>
          </ac:spMkLst>
        </pc:spChg>
      </pc:sldChg>
      <pc:sldChg chg="modSp mod">
        <pc:chgData name="Erik Jan Weening" userId="449a7b87e6dbb919" providerId="LiveId" clId="{EA8C683F-C55C-404D-BDA2-0F01FB131063}" dt="2020-04-27T08:37:58.398" v="36" actId="20577"/>
        <pc:sldMkLst>
          <pc:docMk/>
          <pc:sldMk cId="3470346503" sldId="267"/>
        </pc:sldMkLst>
        <pc:spChg chg="mod">
          <ac:chgData name="Erik Jan Weening" userId="449a7b87e6dbb919" providerId="LiveId" clId="{EA8C683F-C55C-404D-BDA2-0F01FB131063}" dt="2020-04-27T08:37:58.398" v="36" actId="20577"/>
          <ac:spMkLst>
            <pc:docMk/>
            <pc:sldMk cId="3470346503" sldId="267"/>
            <ac:spMk id="8" creationId="{8810E409-9A7C-4095-9D52-15615F16DDB0}"/>
          </ac:spMkLst>
        </pc:spChg>
      </pc:sldChg>
      <pc:sldChg chg="modSp mod">
        <pc:chgData name="Erik Jan Weening" userId="449a7b87e6dbb919" providerId="LiveId" clId="{EA8C683F-C55C-404D-BDA2-0F01FB131063}" dt="2020-04-27T08:38:06.474" v="38" actId="20577"/>
        <pc:sldMkLst>
          <pc:docMk/>
          <pc:sldMk cId="2685390749" sldId="268"/>
        </pc:sldMkLst>
        <pc:spChg chg="mod">
          <ac:chgData name="Erik Jan Weening" userId="449a7b87e6dbb919" providerId="LiveId" clId="{EA8C683F-C55C-404D-BDA2-0F01FB131063}" dt="2020-04-27T08:38:06.474" v="38" actId="20577"/>
          <ac:spMkLst>
            <pc:docMk/>
            <pc:sldMk cId="2685390749" sldId="268"/>
            <ac:spMk id="8" creationId="{8810E409-9A7C-4095-9D52-15615F16DDB0}"/>
          </ac:spMkLst>
        </pc:spChg>
      </pc:sldChg>
      <pc:sldChg chg="add del">
        <pc:chgData name="Erik Jan Weening" userId="449a7b87e6dbb919" providerId="LiveId" clId="{EA8C683F-C55C-404D-BDA2-0F01FB131063}" dt="2020-04-27T08:37:11.239" v="23" actId="47"/>
        <pc:sldMkLst>
          <pc:docMk/>
          <pc:sldMk cId="17785419" sldId="269"/>
        </pc:sldMkLst>
      </pc:sldChg>
      <pc:sldChg chg="modSp add mod">
        <pc:chgData name="Erik Jan Weening" userId="449a7b87e6dbb919" providerId="LiveId" clId="{EA8C683F-C55C-404D-BDA2-0F01FB131063}" dt="2020-04-27T08:37:40.997" v="30" actId="20577"/>
        <pc:sldMkLst>
          <pc:docMk/>
          <pc:sldMk cId="2373235720" sldId="270"/>
        </pc:sldMkLst>
        <pc:spChg chg="mod">
          <ac:chgData name="Erik Jan Weening" userId="449a7b87e6dbb919" providerId="LiveId" clId="{EA8C683F-C55C-404D-BDA2-0F01FB131063}" dt="2020-04-27T08:37:40.997" v="30" actId="20577"/>
          <ac:spMkLst>
            <pc:docMk/>
            <pc:sldMk cId="2373235720" sldId="270"/>
            <ac:spMk id="8" creationId="{8810E409-9A7C-4095-9D52-15615F16DDB0}"/>
          </ac:spMkLst>
        </pc:spChg>
        <pc:picChg chg="mod modCrop">
          <ac:chgData name="Erik Jan Weening" userId="449a7b87e6dbb919" providerId="LiveId" clId="{EA8C683F-C55C-404D-BDA2-0F01FB131063}" dt="2020-04-27T08:37:30.985" v="28" actId="18131"/>
          <ac:picMkLst>
            <pc:docMk/>
            <pc:sldMk cId="2373235720" sldId="270"/>
            <ac:picMk id="15" creationId="{44CE4B05-82AE-419C-9DC1-D4E44E068C3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12F43D6-7D86-4E19-83AF-74104079A944}" type="datetimeFigureOut">
              <a:rPr lang="nl-NL" smtClean="0"/>
              <a:t>30-12-2021</a:t>
            </a:fld>
            <a:endParaRPr lang="nl-NL"/>
          </a:p>
        </p:txBody>
      </p:sp>
      <p:sp>
        <p:nvSpPr>
          <p:cNvPr id="4" name="Tijdelijke aanduiding voor dia-afbeelding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224D41-CDA4-4042-B9C2-DC04C857FF9C}" type="slidenum">
              <a:rPr lang="nl-NL" smtClean="0"/>
              <a:t>‹nr.›</a:t>
            </a:fld>
            <a:endParaRPr lang="nl-NL"/>
          </a:p>
        </p:txBody>
      </p:sp>
    </p:spTree>
    <p:extLst>
      <p:ext uri="{BB962C8B-B14F-4D97-AF65-F5344CB8AC3E}">
        <p14:creationId xmlns:p14="http://schemas.microsoft.com/office/powerpoint/2010/main" val="23789678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nl-NL"/>
              <a:t>Klik om stijl te bewerken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endParaRPr lang="en-US" dirty="0"/>
          </a:p>
        </p:txBody>
      </p:sp>
      <p:sp>
        <p:nvSpPr>
          <p:cNvPr id="4" name="Date Placeholder 3"/>
          <p:cNvSpPr>
            <a:spLocks noGrp="1"/>
          </p:cNvSpPr>
          <p:nvPr>
            <p:ph type="dt" sz="half" idx="10"/>
          </p:nvPr>
        </p:nvSpPr>
        <p:spPr/>
        <p:txBody>
          <a:bodyPr/>
          <a:lstStyle/>
          <a:p>
            <a:fld id="{F59C46CE-0ACC-4041-9E02-ADF503826F76}" type="datetimeFigureOut">
              <a:rPr lang="nl-NL" smtClean="0"/>
              <a:t>30-12-2021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33877872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Content Placeholder 2"/>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F59C46CE-0ACC-4041-9E02-ADF503826F76}" type="datetimeFigureOut">
              <a:rPr lang="nl-NL" smtClean="0"/>
              <a:t>30-12-2021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34009149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nl-NL"/>
              <a:t>Klik om stijl te bewerken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F59C46CE-0ACC-4041-9E02-ADF503826F76}" type="datetimeFigureOut">
              <a:rPr lang="nl-NL" smtClean="0"/>
              <a:t>30-12-2021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29102977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Date Placeholder 4"/>
          <p:cNvSpPr>
            <a:spLocks noGrp="1"/>
          </p:cNvSpPr>
          <p:nvPr>
            <p:ph type="dt" sz="half" idx="10"/>
          </p:nvPr>
        </p:nvSpPr>
        <p:spPr/>
        <p:txBody>
          <a:bodyPr/>
          <a:lstStyle/>
          <a:p>
            <a:fld id="{F59C46CE-0ACC-4041-9E02-ADF503826F76}" type="datetimeFigureOut">
              <a:rPr lang="nl-NL" smtClean="0"/>
              <a:t>30-12-2021</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15550469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nl-NL"/>
              <a:t>Klik om stijl te bewerken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Content Placeholder 3"/>
          <p:cNvSpPr>
            <a:spLocks noGrp="1"/>
          </p:cNvSpPr>
          <p:nvPr>
            <p:ph sz="half" idx="2"/>
          </p:nvPr>
        </p:nvSpPr>
        <p:spPr>
          <a:xfrm>
            <a:off x="629842" y="2505075"/>
            <a:ext cx="3868340"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Content Placeholder 5"/>
          <p:cNvSpPr>
            <a:spLocks noGrp="1"/>
          </p:cNvSpPr>
          <p:nvPr>
            <p:ph sz="quarter" idx="4"/>
          </p:nvPr>
        </p:nvSpPr>
        <p:spPr>
          <a:xfrm>
            <a:off x="4629150" y="2505075"/>
            <a:ext cx="3887391"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7" name="Date Placeholder 6"/>
          <p:cNvSpPr>
            <a:spLocks noGrp="1"/>
          </p:cNvSpPr>
          <p:nvPr>
            <p:ph type="dt" sz="half" idx="10"/>
          </p:nvPr>
        </p:nvSpPr>
        <p:spPr/>
        <p:txBody>
          <a:bodyPr/>
          <a:lstStyle/>
          <a:p>
            <a:fld id="{F59C46CE-0ACC-4041-9E02-ADF503826F76}" type="datetimeFigureOut">
              <a:rPr lang="nl-NL" smtClean="0"/>
              <a:t>30-12-2021</a:t>
            </a:fld>
            <a:endParaRPr lang="nl-NL"/>
          </a:p>
        </p:txBody>
      </p:sp>
      <p:sp>
        <p:nvSpPr>
          <p:cNvPr id="8" name="Footer Placeholder 7"/>
          <p:cNvSpPr>
            <a:spLocks noGrp="1"/>
          </p:cNvSpPr>
          <p:nvPr>
            <p:ph type="ftr" sz="quarter" idx="11"/>
          </p:nvPr>
        </p:nvSpPr>
        <p:spPr/>
        <p:txBody>
          <a:bodyPr/>
          <a:lstStyle/>
          <a:p>
            <a:endParaRPr lang="nl-NL"/>
          </a:p>
        </p:txBody>
      </p:sp>
      <p:sp>
        <p:nvSpPr>
          <p:cNvPr id="9" name="Slide Number Placeholder 8"/>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10079592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Date Placeholder 2"/>
          <p:cNvSpPr>
            <a:spLocks noGrp="1"/>
          </p:cNvSpPr>
          <p:nvPr>
            <p:ph type="dt" sz="half" idx="10"/>
          </p:nvPr>
        </p:nvSpPr>
        <p:spPr/>
        <p:txBody>
          <a:bodyPr/>
          <a:lstStyle/>
          <a:p>
            <a:fld id="{F59C46CE-0ACC-4041-9E02-ADF503826F76}" type="datetimeFigureOut">
              <a:rPr lang="nl-NL" smtClean="0"/>
              <a:t>30-12-2021</a:t>
            </a:fld>
            <a:endParaRPr lang="nl-NL"/>
          </a:p>
        </p:txBody>
      </p:sp>
      <p:sp>
        <p:nvSpPr>
          <p:cNvPr id="4" name="Footer Placeholder 3"/>
          <p:cNvSpPr>
            <a:spLocks noGrp="1"/>
          </p:cNvSpPr>
          <p:nvPr>
            <p:ph type="ftr" sz="quarter" idx="11"/>
          </p:nvPr>
        </p:nvSpPr>
        <p:spPr/>
        <p:txBody>
          <a:bodyPr/>
          <a:lstStyle/>
          <a:p>
            <a:endParaRPr lang="nl-NL"/>
          </a:p>
        </p:txBody>
      </p:sp>
      <p:sp>
        <p:nvSpPr>
          <p:cNvPr id="5" name="Slide Number Placeholder 4"/>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34953018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9C46CE-0ACC-4041-9E02-ADF503826F76}" type="datetimeFigureOut">
              <a:rPr lang="nl-NL" smtClean="0"/>
              <a:t>30-12-2021</a:t>
            </a:fld>
            <a:endParaRPr lang="nl-NL"/>
          </a:p>
        </p:txBody>
      </p:sp>
      <p:sp>
        <p:nvSpPr>
          <p:cNvPr id="3" name="Footer Placeholder 2"/>
          <p:cNvSpPr>
            <a:spLocks noGrp="1"/>
          </p:cNvSpPr>
          <p:nvPr>
            <p:ph type="ftr" sz="quarter" idx="11"/>
          </p:nvPr>
        </p:nvSpPr>
        <p:spPr/>
        <p:txBody>
          <a:bodyPr/>
          <a:lstStyle/>
          <a:p>
            <a:endParaRPr lang="nl-NL"/>
          </a:p>
        </p:txBody>
      </p:sp>
      <p:sp>
        <p:nvSpPr>
          <p:cNvPr id="4" name="Slide Number Placeholder 3"/>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30249689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nl-NL"/>
              <a:t>Klik om stijl te bewerken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F59C46CE-0ACC-4041-9E02-ADF503826F76}" type="datetimeFigureOut">
              <a:rPr lang="nl-NL" smtClean="0"/>
              <a:t>30-12-2021</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13889196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nl-NL"/>
              <a:t>Klik om stijl te bewerken</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l-NL"/>
              <a:t>Klik op het pictogram als u een afbeelding wilt toevoegen</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F59C46CE-0ACC-4041-9E02-ADF503826F76}" type="datetimeFigureOut">
              <a:rPr lang="nl-NL" smtClean="0"/>
              <a:t>30-12-2021</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7075138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Vertical Text Placeholder 2"/>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F59C46CE-0ACC-4041-9E02-ADF503826F76}" type="datetimeFigureOut">
              <a:rPr lang="nl-NL" smtClean="0"/>
              <a:t>30-12-2021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2139896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nl-NL"/>
              <a:t>Klik om stijl te bewerken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F59C46CE-0ACC-4041-9E02-ADF503826F76}" type="datetimeFigureOut">
              <a:rPr lang="nl-NL" smtClean="0"/>
              <a:t>30-12-2021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3554331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nl-NL"/>
              <a:t>Klik om stijl te bewerken</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9C46CE-0ACC-4041-9E02-ADF503826F76}" type="datetimeFigureOut">
              <a:rPr lang="nl-NL" smtClean="0"/>
              <a:t>30-12-2021</a:t>
            </a:fld>
            <a:endParaRPr lang="nl-NL"/>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D1C568-92DC-44A8-8147-1E976B6B68D5}" type="slidenum">
              <a:rPr lang="nl-NL" smtClean="0"/>
              <a:t>‹nr.›</a:t>
            </a:fld>
            <a:endParaRPr lang="nl-NL"/>
          </a:p>
        </p:txBody>
      </p:sp>
    </p:spTree>
    <p:extLst>
      <p:ext uri="{BB962C8B-B14F-4D97-AF65-F5344CB8AC3E}">
        <p14:creationId xmlns:p14="http://schemas.microsoft.com/office/powerpoint/2010/main" val="21736199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10.svg"/><Relationship Id="rId13" Type="http://schemas.openxmlformats.org/officeDocument/2006/relationships/image" Target="../media/image15.png"/><Relationship Id="rId18" Type="http://schemas.openxmlformats.org/officeDocument/2006/relationships/image" Target="../media/image20.sv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17" Type="http://schemas.openxmlformats.org/officeDocument/2006/relationships/image" Target="../media/image19.png"/><Relationship Id="rId2" Type="http://schemas.openxmlformats.org/officeDocument/2006/relationships/image" Target="../media/image4.jpeg"/><Relationship Id="rId16" Type="http://schemas.openxmlformats.org/officeDocument/2006/relationships/image" Target="../media/image18.svg"/><Relationship Id="rId1" Type="http://schemas.openxmlformats.org/officeDocument/2006/relationships/slideLayout" Target="../slideLayouts/slideLayout1.xml"/><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5" Type="http://schemas.openxmlformats.org/officeDocument/2006/relationships/image" Target="../media/image1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 Id="rId14" Type="http://schemas.openxmlformats.org/officeDocument/2006/relationships/image" Target="../media/image16.sv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jpeg"/><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Afbeelding 15" descr="Afbeelding met persoon, buiten, eten&#10;&#10;Automatisch gegenereerde beschrijving">
            <a:extLst>
              <a:ext uri="{FF2B5EF4-FFF2-40B4-BE49-F238E27FC236}">
                <a16:creationId xmlns:a16="http://schemas.microsoft.com/office/drawing/2014/main" id="{F2797DBF-AE55-4AD1-99BC-6D91C32B97A5}"/>
              </a:ext>
            </a:extLst>
          </p:cNvPr>
          <p:cNvPicPr>
            <a:picLocks noChangeAspect="1"/>
          </p:cNvPicPr>
          <p:nvPr/>
        </p:nvPicPr>
        <p:blipFill rotWithShape="1">
          <a:blip r:embed="rId2">
            <a:extLst>
              <a:ext uri="{28A0092B-C50C-407E-A947-70E740481C1C}">
                <a14:useLocalDpi xmlns:a14="http://schemas.microsoft.com/office/drawing/2010/main" val="0"/>
              </a:ext>
            </a:extLst>
          </a:blip>
          <a:srcRect l="-1" t="455" r="687" b="-455"/>
          <a:stretch/>
        </p:blipFill>
        <p:spPr>
          <a:xfrm>
            <a:off x="0" y="804887"/>
            <a:ext cx="9144000" cy="6084211"/>
          </a:xfrm>
          <a:prstGeom prst="rect">
            <a:avLst/>
          </a:prstGeom>
        </p:spPr>
      </p:pic>
      <p:sp>
        <p:nvSpPr>
          <p:cNvPr id="4" name="Rechthoek 3">
            <a:extLst>
              <a:ext uri="{FF2B5EF4-FFF2-40B4-BE49-F238E27FC236}">
                <a16:creationId xmlns:a16="http://schemas.microsoft.com/office/drawing/2014/main" id="{1246AA93-BEDD-44F9-B936-E7FEADE1237F}"/>
              </a:ext>
            </a:extLst>
          </p:cNvPr>
          <p:cNvSpPr/>
          <p:nvPr/>
        </p:nvSpPr>
        <p:spPr>
          <a:xfrm>
            <a:off x="0" y="-29100"/>
            <a:ext cx="8691937" cy="1083200"/>
          </a:xfrm>
          <a:prstGeom prst="rect">
            <a:avLst/>
          </a:prstGeom>
          <a:solidFill>
            <a:srgbClr val="9AAE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350"/>
          </a:p>
        </p:txBody>
      </p:sp>
      <p:sp>
        <p:nvSpPr>
          <p:cNvPr id="5" name="Tekstvak 4">
            <a:extLst>
              <a:ext uri="{FF2B5EF4-FFF2-40B4-BE49-F238E27FC236}">
                <a16:creationId xmlns:a16="http://schemas.microsoft.com/office/drawing/2014/main" id="{06BA1003-5F1D-49AE-9CBD-34F8171582C3}"/>
              </a:ext>
            </a:extLst>
          </p:cNvPr>
          <p:cNvSpPr txBox="1"/>
          <p:nvPr/>
        </p:nvSpPr>
        <p:spPr>
          <a:xfrm>
            <a:off x="244623" y="220112"/>
            <a:ext cx="7325443" cy="584775"/>
          </a:xfrm>
          <a:prstGeom prst="rect">
            <a:avLst/>
          </a:prstGeom>
          <a:noFill/>
        </p:spPr>
        <p:txBody>
          <a:bodyPr wrap="square" rtlCol="0">
            <a:spAutoFit/>
          </a:bodyPr>
          <a:lstStyle/>
          <a:p>
            <a:r>
              <a:rPr lang="nl-NL" sz="3200" b="1" dirty="0">
                <a:solidFill>
                  <a:schemeClr val="bg1"/>
                </a:solidFill>
                <a:latin typeface="Century Gothic" panose="020B0502020202020204" pitchFamily="34" charset="0"/>
              </a:rPr>
              <a:t>STICHTING PECA</a:t>
            </a:r>
          </a:p>
        </p:txBody>
      </p:sp>
      <p:sp>
        <p:nvSpPr>
          <p:cNvPr id="6" name="Rechthoekige driehoek 5">
            <a:extLst>
              <a:ext uri="{FF2B5EF4-FFF2-40B4-BE49-F238E27FC236}">
                <a16:creationId xmlns:a16="http://schemas.microsoft.com/office/drawing/2014/main" id="{32C830A1-2737-42E1-9507-052F63CA75F5}"/>
              </a:ext>
            </a:extLst>
          </p:cNvPr>
          <p:cNvSpPr/>
          <p:nvPr/>
        </p:nvSpPr>
        <p:spPr>
          <a:xfrm flipH="1">
            <a:off x="7105138" y="-29100"/>
            <a:ext cx="929857" cy="1083200"/>
          </a:xfrm>
          <a:prstGeom prst="rtTriangle">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7" name="Rechthoek 6">
            <a:extLst>
              <a:ext uri="{FF2B5EF4-FFF2-40B4-BE49-F238E27FC236}">
                <a16:creationId xmlns:a16="http://schemas.microsoft.com/office/drawing/2014/main" id="{0BE59866-B2AD-42AA-B804-AE23770D45F7}"/>
              </a:ext>
            </a:extLst>
          </p:cNvPr>
          <p:cNvSpPr/>
          <p:nvPr/>
        </p:nvSpPr>
        <p:spPr>
          <a:xfrm>
            <a:off x="8034995" y="-29100"/>
            <a:ext cx="1109006" cy="1083200"/>
          </a:xfrm>
          <a:prstGeom prst="rect">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8" name="Tekstvak 7">
            <a:extLst>
              <a:ext uri="{FF2B5EF4-FFF2-40B4-BE49-F238E27FC236}">
                <a16:creationId xmlns:a16="http://schemas.microsoft.com/office/drawing/2014/main" id="{8810E409-9A7C-4095-9D52-15615F16DDB0}"/>
              </a:ext>
            </a:extLst>
          </p:cNvPr>
          <p:cNvSpPr txBox="1"/>
          <p:nvPr/>
        </p:nvSpPr>
        <p:spPr>
          <a:xfrm>
            <a:off x="8777521" y="716803"/>
            <a:ext cx="366479" cy="300082"/>
          </a:xfrm>
          <a:prstGeom prst="rect">
            <a:avLst/>
          </a:prstGeom>
          <a:noFill/>
        </p:spPr>
        <p:txBody>
          <a:bodyPr wrap="square" rtlCol="0">
            <a:spAutoFit/>
          </a:bodyPr>
          <a:lstStyle/>
          <a:p>
            <a:r>
              <a:rPr lang="nl-NL" sz="1350" b="1" dirty="0">
                <a:solidFill>
                  <a:schemeClr val="bg1"/>
                </a:solidFill>
                <a:latin typeface="Century Gothic" panose="020B0502020202020204" pitchFamily="34" charset="0"/>
              </a:rPr>
              <a:t> </a:t>
            </a:r>
          </a:p>
        </p:txBody>
      </p:sp>
      <p:grpSp>
        <p:nvGrpSpPr>
          <p:cNvPr id="2" name="Groep 1">
            <a:extLst>
              <a:ext uri="{FF2B5EF4-FFF2-40B4-BE49-F238E27FC236}">
                <a16:creationId xmlns:a16="http://schemas.microsoft.com/office/drawing/2014/main" id="{AE441629-6399-485D-9827-DABD25E6F7FB}"/>
              </a:ext>
            </a:extLst>
          </p:cNvPr>
          <p:cNvGrpSpPr/>
          <p:nvPr/>
        </p:nvGrpSpPr>
        <p:grpSpPr>
          <a:xfrm>
            <a:off x="387665" y="4508499"/>
            <a:ext cx="8822309" cy="2358475"/>
            <a:chOff x="1050641" y="4065269"/>
            <a:chExt cx="7344859" cy="1963508"/>
          </a:xfrm>
        </p:grpSpPr>
        <p:sp>
          <p:nvSpPr>
            <p:cNvPr id="13" name="Rechthoek 12">
              <a:extLst>
                <a:ext uri="{FF2B5EF4-FFF2-40B4-BE49-F238E27FC236}">
                  <a16:creationId xmlns:a16="http://schemas.microsoft.com/office/drawing/2014/main" id="{AB39A64D-AB75-4A49-A744-5AB626E3D566}"/>
                </a:ext>
              </a:extLst>
            </p:cNvPr>
            <p:cNvSpPr/>
            <p:nvPr/>
          </p:nvSpPr>
          <p:spPr>
            <a:xfrm>
              <a:off x="1050641" y="4065269"/>
              <a:ext cx="7042718" cy="1803277"/>
            </a:xfrm>
            <a:prstGeom prst="rect">
              <a:avLst/>
            </a:prstGeom>
            <a:solidFill>
              <a:srgbClr val="C723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dirty="0"/>
            </a:p>
          </p:txBody>
        </p:sp>
        <p:sp>
          <p:nvSpPr>
            <p:cNvPr id="12" name="Tekstvak 11">
              <a:extLst>
                <a:ext uri="{FF2B5EF4-FFF2-40B4-BE49-F238E27FC236}">
                  <a16:creationId xmlns:a16="http://schemas.microsoft.com/office/drawing/2014/main" id="{D8541420-B4D9-49E2-AB8B-465CB76C5FA0}"/>
                </a:ext>
              </a:extLst>
            </p:cNvPr>
            <p:cNvSpPr txBox="1"/>
            <p:nvPr/>
          </p:nvSpPr>
          <p:spPr>
            <a:xfrm>
              <a:off x="1237604" y="4359096"/>
              <a:ext cx="6668792" cy="1409288"/>
            </a:xfrm>
            <a:prstGeom prst="rect">
              <a:avLst/>
            </a:prstGeom>
            <a:noFill/>
          </p:spPr>
          <p:txBody>
            <a:bodyPr wrap="square" rtlCol="0">
              <a:spAutoFit/>
            </a:bodyPr>
            <a:lstStyle/>
            <a:p>
              <a:pPr algn="ctr"/>
              <a:r>
                <a:rPr lang="nl-NL" sz="3200" b="1" dirty="0">
                  <a:solidFill>
                    <a:schemeClr val="bg1"/>
                  </a:solidFill>
                  <a:latin typeface="Century Gothic" panose="020B0502020202020204" pitchFamily="34" charset="0"/>
                </a:rPr>
                <a:t>STICHTING PECA</a:t>
              </a:r>
            </a:p>
            <a:p>
              <a:pPr algn="ctr"/>
              <a:endParaRPr lang="nl-NL" sz="2400" b="1" dirty="0">
                <a:solidFill>
                  <a:schemeClr val="bg1"/>
                </a:solidFill>
                <a:latin typeface="Century Gothic" panose="020B0502020202020204" pitchFamily="34" charset="0"/>
              </a:endParaRPr>
            </a:p>
            <a:p>
              <a:pPr algn="ctr"/>
              <a:r>
                <a:rPr lang="nl-NL" sz="2400" b="1" dirty="0">
                  <a:solidFill>
                    <a:schemeClr val="bg1"/>
                  </a:solidFill>
                  <a:latin typeface="Century Gothic" panose="020B0502020202020204" pitchFamily="34" charset="0"/>
                </a:rPr>
                <a:t>PowerPoint over het werk van </a:t>
              </a:r>
            </a:p>
            <a:p>
              <a:pPr algn="ctr"/>
              <a:r>
                <a:rPr lang="nl-NL" sz="2400" b="1" dirty="0">
                  <a:solidFill>
                    <a:schemeClr val="bg1"/>
                  </a:solidFill>
                  <a:latin typeface="Century Gothic" panose="020B0502020202020204" pitchFamily="34" charset="0"/>
                </a:rPr>
                <a:t>Stichting PECA in Pakistan</a:t>
              </a:r>
            </a:p>
          </p:txBody>
        </p:sp>
        <p:pic>
          <p:nvPicPr>
            <p:cNvPr id="14" name="Afbeelding 13" descr="Afbeelding met tekst, teken&#10;&#10;Automatisch gegenereerde beschrijving">
              <a:extLst>
                <a:ext uri="{FF2B5EF4-FFF2-40B4-BE49-F238E27FC236}">
                  <a16:creationId xmlns:a16="http://schemas.microsoft.com/office/drawing/2014/main" id="{C78A6FE2-3059-4A7F-A74F-16CFB7269E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7292" y="5049159"/>
              <a:ext cx="978208" cy="979618"/>
            </a:xfrm>
            <a:prstGeom prst="rect">
              <a:avLst/>
            </a:prstGeom>
          </p:spPr>
        </p:pic>
      </p:grpSp>
    </p:spTree>
    <p:extLst>
      <p:ext uri="{BB962C8B-B14F-4D97-AF65-F5344CB8AC3E}">
        <p14:creationId xmlns:p14="http://schemas.microsoft.com/office/powerpoint/2010/main" val="16754070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Afbeelding 16" descr="Afbeelding met persoon, gebouw, man, vasthouden&#10;&#10;Automatisch gegenereerde beschrijving">
            <a:extLst>
              <a:ext uri="{FF2B5EF4-FFF2-40B4-BE49-F238E27FC236}">
                <a16:creationId xmlns:a16="http://schemas.microsoft.com/office/drawing/2014/main" id="{DD9CE447-EAA9-4909-8631-5C305A2ABC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 y="773459"/>
            <a:ext cx="9144000" cy="6084541"/>
          </a:xfrm>
          <a:prstGeom prst="rect">
            <a:avLst/>
          </a:prstGeom>
        </p:spPr>
      </p:pic>
      <p:sp>
        <p:nvSpPr>
          <p:cNvPr id="4" name="Rechthoek 3">
            <a:extLst>
              <a:ext uri="{FF2B5EF4-FFF2-40B4-BE49-F238E27FC236}">
                <a16:creationId xmlns:a16="http://schemas.microsoft.com/office/drawing/2014/main" id="{1246AA93-BEDD-44F9-B936-E7FEADE1237F}"/>
              </a:ext>
            </a:extLst>
          </p:cNvPr>
          <p:cNvSpPr/>
          <p:nvPr/>
        </p:nvSpPr>
        <p:spPr>
          <a:xfrm>
            <a:off x="0" y="-29100"/>
            <a:ext cx="8691937" cy="1083200"/>
          </a:xfrm>
          <a:prstGeom prst="rect">
            <a:avLst/>
          </a:prstGeom>
          <a:solidFill>
            <a:srgbClr val="9AAE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350"/>
          </a:p>
        </p:txBody>
      </p:sp>
      <p:sp>
        <p:nvSpPr>
          <p:cNvPr id="5" name="Tekstvak 4">
            <a:extLst>
              <a:ext uri="{FF2B5EF4-FFF2-40B4-BE49-F238E27FC236}">
                <a16:creationId xmlns:a16="http://schemas.microsoft.com/office/drawing/2014/main" id="{06BA1003-5F1D-49AE-9CBD-34F8171582C3}"/>
              </a:ext>
            </a:extLst>
          </p:cNvPr>
          <p:cNvSpPr txBox="1"/>
          <p:nvPr/>
        </p:nvSpPr>
        <p:spPr>
          <a:xfrm>
            <a:off x="244623" y="220112"/>
            <a:ext cx="7325443" cy="584775"/>
          </a:xfrm>
          <a:prstGeom prst="rect">
            <a:avLst/>
          </a:prstGeom>
          <a:noFill/>
        </p:spPr>
        <p:txBody>
          <a:bodyPr wrap="square" rtlCol="0">
            <a:spAutoFit/>
          </a:bodyPr>
          <a:lstStyle/>
          <a:p>
            <a:r>
              <a:rPr lang="nl-NL" sz="3200" b="1" dirty="0">
                <a:solidFill>
                  <a:schemeClr val="bg1"/>
                </a:solidFill>
                <a:latin typeface="Century Gothic" panose="020B0502020202020204" pitchFamily="34" charset="0"/>
              </a:rPr>
              <a:t>STICHTING PECA</a:t>
            </a:r>
          </a:p>
        </p:txBody>
      </p:sp>
      <p:sp>
        <p:nvSpPr>
          <p:cNvPr id="6" name="Rechthoekige driehoek 5">
            <a:extLst>
              <a:ext uri="{FF2B5EF4-FFF2-40B4-BE49-F238E27FC236}">
                <a16:creationId xmlns:a16="http://schemas.microsoft.com/office/drawing/2014/main" id="{32C830A1-2737-42E1-9507-052F63CA75F5}"/>
              </a:ext>
            </a:extLst>
          </p:cNvPr>
          <p:cNvSpPr/>
          <p:nvPr/>
        </p:nvSpPr>
        <p:spPr>
          <a:xfrm flipH="1">
            <a:off x="7105138" y="-29100"/>
            <a:ext cx="929857" cy="1083200"/>
          </a:xfrm>
          <a:prstGeom prst="rtTriangle">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7" name="Rechthoek 6">
            <a:extLst>
              <a:ext uri="{FF2B5EF4-FFF2-40B4-BE49-F238E27FC236}">
                <a16:creationId xmlns:a16="http://schemas.microsoft.com/office/drawing/2014/main" id="{0BE59866-B2AD-42AA-B804-AE23770D45F7}"/>
              </a:ext>
            </a:extLst>
          </p:cNvPr>
          <p:cNvSpPr/>
          <p:nvPr/>
        </p:nvSpPr>
        <p:spPr>
          <a:xfrm>
            <a:off x="8034995" y="-29100"/>
            <a:ext cx="1109006" cy="1083200"/>
          </a:xfrm>
          <a:prstGeom prst="rect">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8" name="Tekstvak 7">
            <a:extLst>
              <a:ext uri="{FF2B5EF4-FFF2-40B4-BE49-F238E27FC236}">
                <a16:creationId xmlns:a16="http://schemas.microsoft.com/office/drawing/2014/main" id="{8810E409-9A7C-4095-9D52-15615F16DDB0}"/>
              </a:ext>
            </a:extLst>
          </p:cNvPr>
          <p:cNvSpPr txBox="1"/>
          <p:nvPr/>
        </p:nvSpPr>
        <p:spPr>
          <a:xfrm>
            <a:off x="8777521" y="716803"/>
            <a:ext cx="366479" cy="300082"/>
          </a:xfrm>
          <a:prstGeom prst="rect">
            <a:avLst/>
          </a:prstGeom>
          <a:noFill/>
        </p:spPr>
        <p:txBody>
          <a:bodyPr wrap="square" rtlCol="0">
            <a:spAutoFit/>
          </a:bodyPr>
          <a:lstStyle/>
          <a:p>
            <a:r>
              <a:rPr lang="nl-NL" sz="1350" b="1" dirty="0">
                <a:solidFill>
                  <a:schemeClr val="bg1"/>
                </a:solidFill>
                <a:latin typeface="Century Gothic" panose="020B0502020202020204" pitchFamily="34" charset="0"/>
              </a:rPr>
              <a:t> </a:t>
            </a:r>
          </a:p>
        </p:txBody>
      </p:sp>
      <p:grpSp>
        <p:nvGrpSpPr>
          <p:cNvPr id="2" name="Groep 1">
            <a:extLst>
              <a:ext uri="{FF2B5EF4-FFF2-40B4-BE49-F238E27FC236}">
                <a16:creationId xmlns:a16="http://schemas.microsoft.com/office/drawing/2014/main" id="{AE441629-6399-485D-9827-DABD25E6F7FB}"/>
              </a:ext>
            </a:extLst>
          </p:cNvPr>
          <p:cNvGrpSpPr/>
          <p:nvPr/>
        </p:nvGrpSpPr>
        <p:grpSpPr>
          <a:xfrm>
            <a:off x="387665" y="4508499"/>
            <a:ext cx="8822309" cy="2358475"/>
            <a:chOff x="1050641" y="4065269"/>
            <a:chExt cx="7344859" cy="1963508"/>
          </a:xfrm>
        </p:grpSpPr>
        <p:sp>
          <p:nvSpPr>
            <p:cNvPr id="13" name="Rechthoek 12">
              <a:extLst>
                <a:ext uri="{FF2B5EF4-FFF2-40B4-BE49-F238E27FC236}">
                  <a16:creationId xmlns:a16="http://schemas.microsoft.com/office/drawing/2014/main" id="{AB39A64D-AB75-4A49-A744-5AB626E3D566}"/>
                </a:ext>
              </a:extLst>
            </p:cNvPr>
            <p:cNvSpPr/>
            <p:nvPr/>
          </p:nvSpPr>
          <p:spPr>
            <a:xfrm>
              <a:off x="1050641" y="4065269"/>
              <a:ext cx="7042718" cy="1803277"/>
            </a:xfrm>
            <a:prstGeom prst="rect">
              <a:avLst/>
            </a:prstGeom>
            <a:solidFill>
              <a:srgbClr val="C723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dirty="0"/>
            </a:p>
          </p:txBody>
        </p:sp>
        <p:sp>
          <p:nvSpPr>
            <p:cNvPr id="12" name="Tekstvak 11">
              <a:extLst>
                <a:ext uri="{FF2B5EF4-FFF2-40B4-BE49-F238E27FC236}">
                  <a16:creationId xmlns:a16="http://schemas.microsoft.com/office/drawing/2014/main" id="{D8541420-B4D9-49E2-AB8B-465CB76C5FA0}"/>
                </a:ext>
              </a:extLst>
            </p:cNvPr>
            <p:cNvSpPr txBox="1"/>
            <p:nvPr/>
          </p:nvSpPr>
          <p:spPr>
            <a:xfrm>
              <a:off x="1237604" y="4159770"/>
              <a:ext cx="6668792" cy="1614275"/>
            </a:xfrm>
            <a:prstGeom prst="rect">
              <a:avLst/>
            </a:prstGeom>
            <a:noFill/>
          </p:spPr>
          <p:txBody>
            <a:bodyPr wrap="square" rtlCol="0">
              <a:spAutoFit/>
            </a:bodyPr>
            <a:lstStyle/>
            <a:p>
              <a:pPr algn="ctr"/>
              <a:r>
                <a:rPr lang="nl-NL" sz="2400" b="1" dirty="0">
                  <a:solidFill>
                    <a:schemeClr val="bg1"/>
                  </a:solidFill>
                  <a:latin typeface="Century Gothic" panose="020B0502020202020204" pitchFamily="34" charset="0"/>
                </a:rPr>
                <a:t>In 2010 is door stichting PECA in de sloppenwijk: ‘Khaliq Nagar’, in de miljoenenstad Lahore een project gestart met betrekking tot de realisatie van christelijk onderwijs aan kinderen van arme dagloners uit de sloppenwijk.</a:t>
              </a:r>
            </a:p>
          </p:txBody>
        </p:sp>
        <p:pic>
          <p:nvPicPr>
            <p:cNvPr id="14" name="Afbeelding 13" descr="Afbeelding met tekst, teken&#10;&#10;Automatisch gegenereerde beschrijving">
              <a:extLst>
                <a:ext uri="{FF2B5EF4-FFF2-40B4-BE49-F238E27FC236}">
                  <a16:creationId xmlns:a16="http://schemas.microsoft.com/office/drawing/2014/main" id="{C78A6FE2-3059-4A7F-A74F-16CFB7269E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7292" y="5049159"/>
              <a:ext cx="978208" cy="979618"/>
            </a:xfrm>
            <a:prstGeom prst="rect">
              <a:avLst/>
            </a:prstGeom>
          </p:spPr>
        </p:pic>
      </p:grpSp>
    </p:spTree>
    <p:extLst>
      <p:ext uri="{BB962C8B-B14F-4D97-AF65-F5344CB8AC3E}">
        <p14:creationId xmlns:p14="http://schemas.microsoft.com/office/powerpoint/2010/main" val="24393731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a:extLst>
              <a:ext uri="{FF2B5EF4-FFF2-40B4-BE49-F238E27FC236}">
                <a16:creationId xmlns:a16="http://schemas.microsoft.com/office/drawing/2014/main" id="{6F03CD9A-7D59-4B68-827C-321D830C03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2000"/>
            <a:ext cx="9144000" cy="6096000"/>
          </a:xfrm>
          <a:prstGeom prst="rect">
            <a:avLst/>
          </a:prstGeom>
          <a:noFill/>
          <a:extLst>
            <a:ext uri="{909E8E84-426E-40DD-AFC4-6F175D3DCCD1}">
              <a14:hiddenFill xmlns:a14="http://schemas.microsoft.com/office/drawing/2010/main">
                <a:solidFill>
                  <a:srgbClr val="FFFFFF"/>
                </a:solidFill>
              </a14:hiddenFill>
            </a:ext>
          </a:extLst>
        </p:spPr>
      </p:pic>
      <p:sp>
        <p:nvSpPr>
          <p:cNvPr id="42" name="Rechthoek 41">
            <a:extLst>
              <a:ext uri="{FF2B5EF4-FFF2-40B4-BE49-F238E27FC236}">
                <a16:creationId xmlns:a16="http://schemas.microsoft.com/office/drawing/2014/main" id="{BFDC8E70-D75C-45C1-B199-3C6769B0A910}"/>
              </a:ext>
            </a:extLst>
          </p:cNvPr>
          <p:cNvSpPr/>
          <p:nvPr/>
        </p:nvSpPr>
        <p:spPr>
          <a:xfrm>
            <a:off x="-1694" y="1054099"/>
            <a:ext cx="9145694" cy="5803901"/>
          </a:xfrm>
          <a:prstGeom prst="rect">
            <a:avLst/>
          </a:prstGeom>
          <a:solidFill>
            <a:srgbClr val="767171">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a:p>
            <a:pPr algn="ctr"/>
            <a:endParaRPr lang="nl-NL" sz="1050" i="1" dirty="0">
              <a:solidFill>
                <a:schemeClr val="bg1"/>
              </a:solidFill>
              <a:latin typeface="Century Gothic" panose="020B0502020202020204" pitchFamily="34" charset="0"/>
            </a:endParaRPr>
          </a:p>
        </p:txBody>
      </p:sp>
      <p:sp>
        <p:nvSpPr>
          <p:cNvPr id="4" name="Rechthoek 3">
            <a:extLst>
              <a:ext uri="{FF2B5EF4-FFF2-40B4-BE49-F238E27FC236}">
                <a16:creationId xmlns:a16="http://schemas.microsoft.com/office/drawing/2014/main" id="{1246AA93-BEDD-44F9-B936-E7FEADE1237F}"/>
              </a:ext>
            </a:extLst>
          </p:cNvPr>
          <p:cNvSpPr/>
          <p:nvPr/>
        </p:nvSpPr>
        <p:spPr>
          <a:xfrm>
            <a:off x="0" y="-29100"/>
            <a:ext cx="8691937" cy="1083200"/>
          </a:xfrm>
          <a:prstGeom prst="rect">
            <a:avLst/>
          </a:prstGeom>
          <a:solidFill>
            <a:srgbClr val="9AAE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350"/>
          </a:p>
        </p:txBody>
      </p:sp>
      <p:sp>
        <p:nvSpPr>
          <p:cNvPr id="5" name="Tekstvak 4">
            <a:extLst>
              <a:ext uri="{FF2B5EF4-FFF2-40B4-BE49-F238E27FC236}">
                <a16:creationId xmlns:a16="http://schemas.microsoft.com/office/drawing/2014/main" id="{06BA1003-5F1D-49AE-9CBD-34F8171582C3}"/>
              </a:ext>
            </a:extLst>
          </p:cNvPr>
          <p:cNvSpPr txBox="1"/>
          <p:nvPr/>
        </p:nvSpPr>
        <p:spPr>
          <a:xfrm>
            <a:off x="244623" y="220112"/>
            <a:ext cx="7325443" cy="584775"/>
          </a:xfrm>
          <a:prstGeom prst="rect">
            <a:avLst/>
          </a:prstGeom>
          <a:noFill/>
        </p:spPr>
        <p:txBody>
          <a:bodyPr wrap="square" rtlCol="0">
            <a:spAutoFit/>
          </a:bodyPr>
          <a:lstStyle/>
          <a:p>
            <a:r>
              <a:rPr lang="nl-NL" sz="3200" b="1" dirty="0">
                <a:solidFill>
                  <a:schemeClr val="bg1"/>
                </a:solidFill>
                <a:latin typeface="Century Gothic" panose="020B0502020202020204" pitchFamily="34" charset="0"/>
              </a:rPr>
              <a:t>STICHTING PECA</a:t>
            </a:r>
          </a:p>
        </p:txBody>
      </p:sp>
      <p:sp>
        <p:nvSpPr>
          <p:cNvPr id="6" name="Rechthoekige driehoek 5">
            <a:extLst>
              <a:ext uri="{FF2B5EF4-FFF2-40B4-BE49-F238E27FC236}">
                <a16:creationId xmlns:a16="http://schemas.microsoft.com/office/drawing/2014/main" id="{32C830A1-2737-42E1-9507-052F63CA75F5}"/>
              </a:ext>
            </a:extLst>
          </p:cNvPr>
          <p:cNvSpPr/>
          <p:nvPr/>
        </p:nvSpPr>
        <p:spPr>
          <a:xfrm flipH="1">
            <a:off x="7105138" y="-29100"/>
            <a:ext cx="929857" cy="1083200"/>
          </a:xfrm>
          <a:prstGeom prst="rtTriangle">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7" name="Rechthoek 6">
            <a:extLst>
              <a:ext uri="{FF2B5EF4-FFF2-40B4-BE49-F238E27FC236}">
                <a16:creationId xmlns:a16="http://schemas.microsoft.com/office/drawing/2014/main" id="{0BE59866-B2AD-42AA-B804-AE23770D45F7}"/>
              </a:ext>
            </a:extLst>
          </p:cNvPr>
          <p:cNvSpPr/>
          <p:nvPr/>
        </p:nvSpPr>
        <p:spPr>
          <a:xfrm>
            <a:off x="8034995" y="-29100"/>
            <a:ext cx="1109006" cy="1083200"/>
          </a:xfrm>
          <a:prstGeom prst="rect">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8" name="Tekstvak 7">
            <a:extLst>
              <a:ext uri="{FF2B5EF4-FFF2-40B4-BE49-F238E27FC236}">
                <a16:creationId xmlns:a16="http://schemas.microsoft.com/office/drawing/2014/main" id="{8810E409-9A7C-4095-9D52-15615F16DDB0}"/>
              </a:ext>
            </a:extLst>
          </p:cNvPr>
          <p:cNvSpPr txBox="1"/>
          <p:nvPr/>
        </p:nvSpPr>
        <p:spPr>
          <a:xfrm>
            <a:off x="8777521" y="716803"/>
            <a:ext cx="366479" cy="300082"/>
          </a:xfrm>
          <a:prstGeom prst="rect">
            <a:avLst/>
          </a:prstGeom>
          <a:noFill/>
        </p:spPr>
        <p:txBody>
          <a:bodyPr wrap="square" rtlCol="0">
            <a:spAutoFit/>
          </a:bodyPr>
          <a:lstStyle/>
          <a:p>
            <a:r>
              <a:rPr lang="nl-NL" sz="1350" b="1" dirty="0">
                <a:solidFill>
                  <a:schemeClr val="bg1"/>
                </a:solidFill>
                <a:latin typeface="Century Gothic" panose="020B0502020202020204" pitchFamily="34" charset="0"/>
              </a:rPr>
              <a:t> </a:t>
            </a:r>
          </a:p>
        </p:txBody>
      </p:sp>
      <p:grpSp>
        <p:nvGrpSpPr>
          <p:cNvPr id="3" name="Groep 2">
            <a:extLst>
              <a:ext uri="{FF2B5EF4-FFF2-40B4-BE49-F238E27FC236}">
                <a16:creationId xmlns:a16="http://schemas.microsoft.com/office/drawing/2014/main" id="{9E3BAAA0-E19D-484C-9B59-75CF2FBF1CC0}"/>
              </a:ext>
            </a:extLst>
          </p:cNvPr>
          <p:cNvGrpSpPr/>
          <p:nvPr/>
        </p:nvGrpSpPr>
        <p:grpSpPr>
          <a:xfrm>
            <a:off x="396726" y="1301699"/>
            <a:ext cx="8380795" cy="5280085"/>
            <a:chOff x="145285" y="1967925"/>
            <a:chExt cx="5106165" cy="3216997"/>
          </a:xfrm>
        </p:grpSpPr>
        <p:grpSp>
          <p:nvGrpSpPr>
            <p:cNvPr id="15" name="Groep 14">
              <a:extLst>
                <a:ext uri="{FF2B5EF4-FFF2-40B4-BE49-F238E27FC236}">
                  <a16:creationId xmlns:a16="http://schemas.microsoft.com/office/drawing/2014/main" id="{51CF2698-2FAD-445B-BE8C-0B8A6209FD75}"/>
                </a:ext>
              </a:extLst>
            </p:cNvPr>
            <p:cNvGrpSpPr/>
            <p:nvPr/>
          </p:nvGrpSpPr>
          <p:grpSpPr>
            <a:xfrm>
              <a:off x="145285" y="1967925"/>
              <a:ext cx="646773" cy="3145722"/>
              <a:chOff x="-4203880" y="1456571"/>
              <a:chExt cx="646773" cy="3145722"/>
            </a:xfrm>
            <a:solidFill>
              <a:srgbClr val="CE3C3C"/>
            </a:solidFill>
          </p:grpSpPr>
          <p:sp>
            <p:nvSpPr>
              <p:cNvPr id="17" name="Ovaal 16">
                <a:extLst>
                  <a:ext uri="{FF2B5EF4-FFF2-40B4-BE49-F238E27FC236}">
                    <a16:creationId xmlns:a16="http://schemas.microsoft.com/office/drawing/2014/main" id="{D9C5BF0C-1CCA-4042-81E4-79D671159689}"/>
                  </a:ext>
                </a:extLst>
              </p:cNvPr>
              <p:cNvSpPr/>
              <p:nvPr/>
            </p:nvSpPr>
            <p:spPr>
              <a:xfrm>
                <a:off x="-4203878" y="1456571"/>
                <a:ext cx="646771" cy="64677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3200"/>
              </a:p>
            </p:txBody>
          </p:sp>
          <p:sp>
            <p:nvSpPr>
              <p:cNvPr id="18" name="Ovaal 17">
                <a:extLst>
                  <a:ext uri="{FF2B5EF4-FFF2-40B4-BE49-F238E27FC236}">
                    <a16:creationId xmlns:a16="http://schemas.microsoft.com/office/drawing/2014/main" id="{B8FE83E7-B85B-4F0C-9247-AD6F4F6A44E1}"/>
                  </a:ext>
                </a:extLst>
              </p:cNvPr>
              <p:cNvSpPr/>
              <p:nvPr/>
            </p:nvSpPr>
            <p:spPr>
              <a:xfrm>
                <a:off x="-4203879" y="3137245"/>
                <a:ext cx="646771" cy="64677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3200"/>
              </a:p>
            </p:txBody>
          </p:sp>
          <p:sp>
            <p:nvSpPr>
              <p:cNvPr id="19" name="Ovaal 18">
                <a:extLst>
                  <a:ext uri="{FF2B5EF4-FFF2-40B4-BE49-F238E27FC236}">
                    <a16:creationId xmlns:a16="http://schemas.microsoft.com/office/drawing/2014/main" id="{F6FEACB4-456D-4302-9575-26AEE56E2308}"/>
                  </a:ext>
                </a:extLst>
              </p:cNvPr>
              <p:cNvSpPr/>
              <p:nvPr/>
            </p:nvSpPr>
            <p:spPr>
              <a:xfrm>
                <a:off x="-4203879" y="2274848"/>
                <a:ext cx="646771" cy="64677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3200"/>
              </a:p>
            </p:txBody>
          </p:sp>
          <p:sp>
            <p:nvSpPr>
              <p:cNvPr id="20" name="Ovaal 19">
                <a:extLst>
                  <a:ext uri="{FF2B5EF4-FFF2-40B4-BE49-F238E27FC236}">
                    <a16:creationId xmlns:a16="http://schemas.microsoft.com/office/drawing/2014/main" id="{4861261F-D629-4941-93CA-5747D8D23B83}"/>
                  </a:ext>
                </a:extLst>
              </p:cNvPr>
              <p:cNvSpPr/>
              <p:nvPr/>
            </p:nvSpPr>
            <p:spPr>
              <a:xfrm>
                <a:off x="-4203880" y="3955522"/>
                <a:ext cx="646771" cy="64677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3200"/>
              </a:p>
            </p:txBody>
          </p:sp>
        </p:grpSp>
        <p:grpSp>
          <p:nvGrpSpPr>
            <p:cNvPr id="21" name="Groep 20">
              <a:extLst>
                <a:ext uri="{FF2B5EF4-FFF2-40B4-BE49-F238E27FC236}">
                  <a16:creationId xmlns:a16="http://schemas.microsoft.com/office/drawing/2014/main" id="{2DB87A00-953D-4819-98C8-551FA6A7C79B}"/>
                </a:ext>
              </a:extLst>
            </p:cNvPr>
            <p:cNvGrpSpPr/>
            <p:nvPr/>
          </p:nvGrpSpPr>
          <p:grpSpPr>
            <a:xfrm>
              <a:off x="2809110" y="1967925"/>
              <a:ext cx="646773" cy="3145722"/>
              <a:chOff x="-4203880" y="1456571"/>
              <a:chExt cx="646773" cy="3145722"/>
            </a:xfrm>
            <a:solidFill>
              <a:srgbClr val="CE3C3C"/>
            </a:solidFill>
          </p:grpSpPr>
          <p:sp>
            <p:nvSpPr>
              <p:cNvPr id="22" name="Ovaal 21">
                <a:extLst>
                  <a:ext uri="{FF2B5EF4-FFF2-40B4-BE49-F238E27FC236}">
                    <a16:creationId xmlns:a16="http://schemas.microsoft.com/office/drawing/2014/main" id="{5C608197-DCE0-4A3F-B8CE-37579E3B5E3C}"/>
                  </a:ext>
                </a:extLst>
              </p:cNvPr>
              <p:cNvSpPr/>
              <p:nvPr/>
            </p:nvSpPr>
            <p:spPr>
              <a:xfrm>
                <a:off x="-4203878" y="1456571"/>
                <a:ext cx="646771" cy="64677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3200"/>
              </a:p>
            </p:txBody>
          </p:sp>
          <p:sp>
            <p:nvSpPr>
              <p:cNvPr id="23" name="Ovaal 22">
                <a:extLst>
                  <a:ext uri="{FF2B5EF4-FFF2-40B4-BE49-F238E27FC236}">
                    <a16:creationId xmlns:a16="http://schemas.microsoft.com/office/drawing/2014/main" id="{412046D3-781E-4F8E-B5B6-02242954DC7F}"/>
                  </a:ext>
                </a:extLst>
              </p:cNvPr>
              <p:cNvSpPr/>
              <p:nvPr/>
            </p:nvSpPr>
            <p:spPr>
              <a:xfrm>
                <a:off x="-4203879" y="3137245"/>
                <a:ext cx="646771" cy="64677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3200"/>
              </a:p>
            </p:txBody>
          </p:sp>
          <p:sp>
            <p:nvSpPr>
              <p:cNvPr id="24" name="Ovaal 23">
                <a:extLst>
                  <a:ext uri="{FF2B5EF4-FFF2-40B4-BE49-F238E27FC236}">
                    <a16:creationId xmlns:a16="http://schemas.microsoft.com/office/drawing/2014/main" id="{8DE77B30-6550-47E9-8E29-C30BA0D25DDC}"/>
                  </a:ext>
                </a:extLst>
              </p:cNvPr>
              <p:cNvSpPr/>
              <p:nvPr/>
            </p:nvSpPr>
            <p:spPr>
              <a:xfrm>
                <a:off x="-4203879" y="2274848"/>
                <a:ext cx="646771" cy="64677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3200"/>
              </a:p>
            </p:txBody>
          </p:sp>
          <p:sp>
            <p:nvSpPr>
              <p:cNvPr id="25" name="Ovaal 24">
                <a:extLst>
                  <a:ext uri="{FF2B5EF4-FFF2-40B4-BE49-F238E27FC236}">
                    <a16:creationId xmlns:a16="http://schemas.microsoft.com/office/drawing/2014/main" id="{11DBAB04-5A39-46EE-A5AF-A17979F6D6D4}"/>
                  </a:ext>
                </a:extLst>
              </p:cNvPr>
              <p:cNvSpPr/>
              <p:nvPr/>
            </p:nvSpPr>
            <p:spPr>
              <a:xfrm>
                <a:off x="-4203880" y="3955522"/>
                <a:ext cx="646771" cy="64677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3200"/>
              </a:p>
            </p:txBody>
          </p:sp>
        </p:grpSp>
        <p:sp>
          <p:nvSpPr>
            <p:cNvPr id="26" name="Tekstvak 25">
              <a:extLst>
                <a:ext uri="{FF2B5EF4-FFF2-40B4-BE49-F238E27FC236}">
                  <a16:creationId xmlns:a16="http://schemas.microsoft.com/office/drawing/2014/main" id="{AE531B68-C156-4726-898C-F4EE9DA6A7BB}"/>
                </a:ext>
              </a:extLst>
            </p:cNvPr>
            <p:cNvSpPr txBox="1"/>
            <p:nvPr/>
          </p:nvSpPr>
          <p:spPr>
            <a:xfrm>
              <a:off x="910816" y="2037392"/>
              <a:ext cx="1851102" cy="637564"/>
            </a:xfrm>
            <a:prstGeom prst="rect">
              <a:avLst/>
            </a:prstGeom>
            <a:noFill/>
          </p:spPr>
          <p:txBody>
            <a:bodyPr wrap="square" rtlCol="0">
              <a:spAutoFit/>
            </a:bodyPr>
            <a:lstStyle/>
            <a:p>
              <a:r>
                <a:rPr lang="nl-NL" sz="2000" b="1" dirty="0">
                  <a:solidFill>
                    <a:schemeClr val="bg1"/>
                  </a:solidFill>
                  <a:latin typeface="Century Gothic" panose="020B0502020202020204" pitchFamily="34" charset="0"/>
                </a:rPr>
                <a:t>Basisonderwijs</a:t>
              </a:r>
            </a:p>
            <a:p>
              <a:r>
                <a:rPr lang="nl-NL" sz="1400" dirty="0">
                  <a:solidFill>
                    <a:schemeClr val="bg1"/>
                  </a:solidFill>
                  <a:latin typeface="Century Gothic" panose="020B0502020202020204" pitchFamily="34" charset="0"/>
                </a:rPr>
                <a:t>Sinds 2010 is er basisonderwijs waar kinderen leren lezen en schrijven. </a:t>
              </a:r>
            </a:p>
          </p:txBody>
        </p:sp>
        <p:sp>
          <p:nvSpPr>
            <p:cNvPr id="27" name="Tekstvak 26">
              <a:extLst>
                <a:ext uri="{FF2B5EF4-FFF2-40B4-BE49-F238E27FC236}">
                  <a16:creationId xmlns:a16="http://schemas.microsoft.com/office/drawing/2014/main" id="{9FE00645-1D4E-4361-90E6-3B99AE38F178}"/>
                </a:ext>
              </a:extLst>
            </p:cNvPr>
            <p:cNvSpPr txBox="1"/>
            <p:nvPr/>
          </p:nvSpPr>
          <p:spPr>
            <a:xfrm>
              <a:off x="906455" y="2849986"/>
              <a:ext cx="1851102" cy="637564"/>
            </a:xfrm>
            <a:prstGeom prst="rect">
              <a:avLst/>
            </a:prstGeom>
            <a:noFill/>
          </p:spPr>
          <p:txBody>
            <a:bodyPr wrap="square" rtlCol="0">
              <a:spAutoFit/>
            </a:bodyPr>
            <a:lstStyle/>
            <a:p>
              <a:r>
                <a:rPr lang="nl-NL" sz="2000" b="1" dirty="0">
                  <a:solidFill>
                    <a:schemeClr val="bg1"/>
                  </a:solidFill>
                  <a:latin typeface="Century Gothic" panose="020B0502020202020204" pitchFamily="34" charset="0"/>
                </a:rPr>
                <a:t>Voortgezet onderwijs</a:t>
              </a:r>
            </a:p>
            <a:p>
              <a:r>
                <a:rPr lang="nl-NL" sz="1400" dirty="0">
                  <a:solidFill>
                    <a:schemeClr val="bg1"/>
                  </a:solidFill>
                  <a:latin typeface="Century Gothic" panose="020B0502020202020204" pitchFamily="34" charset="0"/>
                </a:rPr>
                <a:t>Vervolg op het primaire onderwijs, samen hebben de scholen 270 leerlingen. </a:t>
              </a:r>
            </a:p>
          </p:txBody>
        </p:sp>
        <p:sp>
          <p:nvSpPr>
            <p:cNvPr id="28" name="Tekstvak 27">
              <a:extLst>
                <a:ext uri="{FF2B5EF4-FFF2-40B4-BE49-F238E27FC236}">
                  <a16:creationId xmlns:a16="http://schemas.microsoft.com/office/drawing/2014/main" id="{E285FDF8-A4C1-4C53-95A2-EDD70EF8577E}"/>
                </a:ext>
              </a:extLst>
            </p:cNvPr>
            <p:cNvSpPr txBox="1"/>
            <p:nvPr/>
          </p:nvSpPr>
          <p:spPr>
            <a:xfrm>
              <a:off x="906455" y="3718068"/>
              <a:ext cx="1851102" cy="637564"/>
            </a:xfrm>
            <a:prstGeom prst="rect">
              <a:avLst/>
            </a:prstGeom>
            <a:noFill/>
          </p:spPr>
          <p:txBody>
            <a:bodyPr wrap="square" rtlCol="0">
              <a:spAutoFit/>
            </a:bodyPr>
            <a:lstStyle/>
            <a:p>
              <a:r>
                <a:rPr lang="nl-NL" sz="2000" b="1" dirty="0">
                  <a:solidFill>
                    <a:schemeClr val="bg1"/>
                  </a:solidFill>
                  <a:latin typeface="Century Gothic" panose="020B0502020202020204" pitchFamily="34" charset="0"/>
                </a:rPr>
                <a:t>Volwassenonderwijs</a:t>
              </a:r>
            </a:p>
            <a:p>
              <a:r>
                <a:rPr lang="nl-NL" sz="1400" dirty="0">
                  <a:solidFill>
                    <a:schemeClr val="bg1"/>
                  </a:solidFill>
                  <a:latin typeface="Century Gothic" panose="020B0502020202020204" pitchFamily="34" charset="0"/>
                </a:rPr>
                <a:t>Naaiatelier, de kans op werk wordt hiermee voor de vrouwen vergroot. </a:t>
              </a:r>
            </a:p>
          </p:txBody>
        </p:sp>
        <p:sp>
          <p:nvSpPr>
            <p:cNvPr id="29" name="Tekstvak 28">
              <a:extLst>
                <a:ext uri="{FF2B5EF4-FFF2-40B4-BE49-F238E27FC236}">
                  <a16:creationId xmlns:a16="http://schemas.microsoft.com/office/drawing/2014/main" id="{33A16AC2-2FF0-4589-8583-2515ED3B9CB2}"/>
                </a:ext>
              </a:extLst>
            </p:cNvPr>
            <p:cNvSpPr txBox="1"/>
            <p:nvPr/>
          </p:nvSpPr>
          <p:spPr>
            <a:xfrm>
              <a:off x="906454" y="4536345"/>
              <a:ext cx="2014545" cy="506301"/>
            </a:xfrm>
            <a:prstGeom prst="rect">
              <a:avLst/>
            </a:prstGeom>
            <a:noFill/>
          </p:spPr>
          <p:txBody>
            <a:bodyPr wrap="square" rtlCol="0">
              <a:spAutoFit/>
            </a:bodyPr>
            <a:lstStyle/>
            <a:p>
              <a:r>
                <a:rPr lang="nl-NL" sz="2000" b="1" dirty="0">
                  <a:solidFill>
                    <a:schemeClr val="bg1"/>
                  </a:solidFill>
                  <a:latin typeface="Century Gothic" panose="020B0502020202020204" pitchFamily="34" charset="0"/>
                </a:rPr>
                <a:t>Kerkelijke gemeenschap</a:t>
              </a:r>
            </a:p>
            <a:p>
              <a:r>
                <a:rPr lang="nl-NL" sz="1400" dirty="0">
                  <a:solidFill>
                    <a:schemeClr val="bg1"/>
                  </a:solidFill>
                  <a:latin typeface="Century Gothic" panose="020B0502020202020204" pitchFamily="34" charset="0"/>
                </a:rPr>
                <a:t>Diaconale- &amp; pastorale hulp, </a:t>
              </a:r>
            </a:p>
            <a:p>
              <a:r>
                <a:rPr lang="nl-NL" sz="1400" dirty="0">
                  <a:solidFill>
                    <a:schemeClr val="bg1"/>
                  </a:solidFill>
                  <a:latin typeface="Century Gothic" panose="020B0502020202020204" pitchFamily="34" charset="0"/>
                </a:rPr>
                <a:t>470 gemeenteleden.</a:t>
              </a:r>
            </a:p>
          </p:txBody>
        </p:sp>
        <p:sp>
          <p:nvSpPr>
            <p:cNvPr id="30" name="Tekstvak 29">
              <a:extLst>
                <a:ext uri="{FF2B5EF4-FFF2-40B4-BE49-F238E27FC236}">
                  <a16:creationId xmlns:a16="http://schemas.microsoft.com/office/drawing/2014/main" id="{1657659F-67DB-4D00-8D8C-336802F73799}"/>
                </a:ext>
              </a:extLst>
            </p:cNvPr>
            <p:cNvSpPr txBox="1"/>
            <p:nvPr/>
          </p:nvSpPr>
          <p:spPr>
            <a:xfrm>
              <a:off x="3523741" y="2037393"/>
              <a:ext cx="1727709" cy="637564"/>
            </a:xfrm>
            <a:prstGeom prst="rect">
              <a:avLst/>
            </a:prstGeom>
            <a:noFill/>
          </p:spPr>
          <p:txBody>
            <a:bodyPr wrap="square" rtlCol="0">
              <a:spAutoFit/>
            </a:bodyPr>
            <a:lstStyle/>
            <a:p>
              <a:r>
                <a:rPr lang="nl-NL" sz="2000" b="1" dirty="0">
                  <a:solidFill>
                    <a:schemeClr val="bg1"/>
                  </a:solidFill>
                  <a:latin typeface="Century Gothic" panose="020B0502020202020204" pitchFamily="34" charset="0"/>
                </a:rPr>
                <a:t>Kinderhostel</a:t>
              </a:r>
            </a:p>
            <a:p>
              <a:r>
                <a:rPr lang="nl-NL" sz="1400" dirty="0">
                  <a:solidFill>
                    <a:schemeClr val="bg1"/>
                  </a:solidFill>
                  <a:latin typeface="Century Gothic" panose="020B0502020202020204" pitchFamily="34" charset="0"/>
                </a:rPr>
                <a:t>Opvang, maaltijden, slaapplek voor kinderen van dagloners.</a:t>
              </a:r>
            </a:p>
          </p:txBody>
        </p:sp>
        <p:sp>
          <p:nvSpPr>
            <p:cNvPr id="31" name="Tekstvak 30">
              <a:extLst>
                <a:ext uri="{FF2B5EF4-FFF2-40B4-BE49-F238E27FC236}">
                  <a16:creationId xmlns:a16="http://schemas.microsoft.com/office/drawing/2014/main" id="{04723F67-E980-4C8B-BC9D-C5E76FCCC13B}"/>
                </a:ext>
              </a:extLst>
            </p:cNvPr>
            <p:cNvSpPr txBox="1"/>
            <p:nvPr/>
          </p:nvSpPr>
          <p:spPr>
            <a:xfrm>
              <a:off x="3523741" y="2849985"/>
              <a:ext cx="1658623" cy="637564"/>
            </a:xfrm>
            <a:prstGeom prst="rect">
              <a:avLst/>
            </a:prstGeom>
            <a:noFill/>
          </p:spPr>
          <p:txBody>
            <a:bodyPr wrap="square" rtlCol="0">
              <a:spAutoFit/>
            </a:bodyPr>
            <a:lstStyle/>
            <a:p>
              <a:r>
                <a:rPr lang="nl-NL" sz="2000" b="1" dirty="0">
                  <a:solidFill>
                    <a:schemeClr val="bg1"/>
                  </a:solidFill>
                  <a:latin typeface="Century Gothic" panose="020B0502020202020204" pitchFamily="34" charset="0"/>
                </a:rPr>
                <a:t>Ouderenopvang</a:t>
              </a:r>
            </a:p>
            <a:p>
              <a:r>
                <a:rPr lang="nl-NL" sz="1400" dirty="0">
                  <a:solidFill>
                    <a:schemeClr val="bg1"/>
                  </a:solidFill>
                  <a:latin typeface="Century Gothic" panose="020B0502020202020204" pitchFamily="34" charset="0"/>
                </a:rPr>
                <a:t>Opvang, 2 maaltijden per dag, slaapplek dakloze ouderen. </a:t>
              </a:r>
            </a:p>
          </p:txBody>
        </p:sp>
        <p:sp>
          <p:nvSpPr>
            <p:cNvPr id="32" name="Tekstvak 31">
              <a:extLst>
                <a:ext uri="{FF2B5EF4-FFF2-40B4-BE49-F238E27FC236}">
                  <a16:creationId xmlns:a16="http://schemas.microsoft.com/office/drawing/2014/main" id="{E91CBC2D-4F87-487D-AD33-AB81062F01DD}"/>
                </a:ext>
              </a:extLst>
            </p:cNvPr>
            <p:cNvSpPr txBox="1"/>
            <p:nvPr/>
          </p:nvSpPr>
          <p:spPr>
            <a:xfrm>
              <a:off x="3523741" y="3718068"/>
              <a:ext cx="1727709" cy="637564"/>
            </a:xfrm>
            <a:prstGeom prst="rect">
              <a:avLst/>
            </a:prstGeom>
            <a:noFill/>
          </p:spPr>
          <p:txBody>
            <a:bodyPr wrap="square" rtlCol="0">
              <a:spAutoFit/>
            </a:bodyPr>
            <a:lstStyle/>
            <a:p>
              <a:r>
                <a:rPr lang="nl-NL" sz="2000" b="1" dirty="0">
                  <a:solidFill>
                    <a:schemeClr val="bg1"/>
                  </a:solidFill>
                  <a:latin typeface="Century Gothic" panose="020B0502020202020204" pitchFamily="34" charset="0"/>
                </a:rPr>
                <a:t>Waterpomp</a:t>
              </a:r>
            </a:p>
            <a:p>
              <a:r>
                <a:rPr lang="nl-NL" sz="1400" dirty="0">
                  <a:solidFill>
                    <a:schemeClr val="bg1"/>
                  </a:solidFill>
                  <a:latin typeface="Century Gothic" panose="020B0502020202020204" pitchFamily="34" charset="0"/>
                </a:rPr>
                <a:t>Gefilterd water, wat zorgt voor beter hygiëne. Het gaat ziektes als tyfus tegen. </a:t>
              </a:r>
            </a:p>
          </p:txBody>
        </p:sp>
        <p:pic>
          <p:nvPicPr>
            <p:cNvPr id="33" name="Graphic 32" descr="Telraam met effen opvulling">
              <a:extLst>
                <a:ext uri="{FF2B5EF4-FFF2-40B4-BE49-F238E27FC236}">
                  <a16:creationId xmlns:a16="http://schemas.microsoft.com/office/drawing/2014/main" id="{72BAB63E-DAC5-43C7-BA6E-B011B89E96A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18406" y="2037392"/>
              <a:ext cx="500527" cy="500527"/>
            </a:xfrm>
            <a:prstGeom prst="rect">
              <a:avLst/>
            </a:prstGeom>
          </p:spPr>
        </p:pic>
        <p:pic>
          <p:nvPicPr>
            <p:cNvPr id="34" name="Graphic 33" descr="Schoolbord met effen opvulling">
              <a:extLst>
                <a:ext uri="{FF2B5EF4-FFF2-40B4-BE49-F238E27FC236}">
                  <a16:creationId xmlns:a16="http://schemas.microsoft.com/office/drawing/2014/main" id="{BD774854-1E53-4D15-AED5-9BA599AF8D3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18406" y="2869608"/>
              <a:ext cx="500527" cy="500527"/>
            </a:xfrm>
            <a:prstGeom prst="rect">
              <a:avLst/>
            </a:prstGeom>
          </p:spPr>
        </p:pic>
        <p:pic>
          <p:nvPicPr>
            <p:cNvPr id="35" name="Graphic 34" descr="Kleermakerswerk met effen opvulling">
              <a:extLst>
                <a:ext uri="{FF2B5EF4-FFF2-40B4-BE49-F238E27FC236}">
                  <a16:creationId xmlns:a16="http://schemas.microsoft.com/office/drawing/2014/main" id="{4AB4C3A4-354A-4B84-9719-FC44BCDD3513}"/>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18406" y="3737108"/>
              <a:ext cx="500527" cy="500527"/>
            </a:xfrm>
            <a:prstGeom prst="rect">
              <a:avLst/>
            </a:prstGeom>
          </p:spPr>
        </p:pic>
        <p:pic>
          <p:nvPicPr>
            <p:cNvPr id="36" name="Graphic 35" descr="Man met wandelstok met effen opvulling">
              <a:extLst>
                <a:ext uri="{FF2B5EF4-FFF2-40B4-BE49-F238E27FC236}">
                  <a16:creationId xmlns:a16="http://schemas.microsoft.com/office/drawing/2014/main" id="{08EA9044-B486-472F-96D8-864F4EB0996D}"/>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2882231" y="2859323"/>
              <a:ext cx="500527" cy="500527"/>
            </a:xfrm>
            <a:prstGeom prst="rect">
              <a:avLst/>
            </a:prstGeom>
          </p:spPr>
        </p:pic>
        <p:pic>
          <p:nvPicPr>
            <p:cNvPr id="37" name="Graphic 36" descr="Bakstenen muur bouwen met effen opvulling">
              <a:extLst>
                <a:ext uri="{FF2B5EF4-FFF2-40B4-BE49-F238E27FC236}">
                  <a16:creationId xmlns:a16="http://schemas.microsoft.com/office/drawing/2014/main" id="{AA6AA826-DA41-4C32-A430-FE4AE4677300}"/>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2882231" y="4547358"/>
              <a:ext cx="500527" cy="500527"/>
            </a:xfrm>
            <a:prstGeom prst="rect">
              <a:avLst/>
            </a:prstGeom>
          </p:spPr>
        </p:pic>
        <p:pic>
          <p:nvPicPr>
            <p:cNvPr id="38" name="Graphic 37" descr="Lekkende kraan met effen opvulling">
              <a:extLst>
                <a:ext uri="{FF2B5EF4-FFF2-40B4-BE49-F238E27FC236}">
                  <a16:creationId xmlns:a16="http://schemas.microsoft.com/office/drawing/2014/main" id="{ADE377E4-CD6B-4C22-A84B-377AF562410B}"/>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2887334" y="3742681"/>
              <a:ext cx="500527" cy="500527"/>
            </a:xfrm>
            <a:prstGeom prst="rect">
              <a:avLst/>
            </a:prstGeom>
          </p:spPr>
        </p:pic>
        <p:pic>
          <p:nvPicPr>
            <p:cNvPr id="39" name="Graphic 38" descr="Slapen met effen opvulling">
              <a:extLst>
                <a:ext uri="{FF2B5EF4-FFF2-40B4-BE49-F238E27FC236}">
                  <a16:creationId xmlns:a16="http://schemas.microsoft.com/office/drawing/2014/main" id="{322C4662-1690-48B6-9380-F68541B6F8CE}"/>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2920999" y="2053517"/>
              <a:ext cx="456879" cy="456879"/>
            </a:xfrm>
            <a:prstGeom prst="rect">
              <a:avLst/>
            </a:prstGeom>
          </p:spPr>
        </p:pic>
        <p:pic>
          <p:nvPicPr>
            <p:cNvPr id="40" name="Graphic 39" descr="Kinderen met effen opvulling">
              <a:extLst>
                <a:ext uri="{FF2B5EF4-FFF2-40B4-BE49-F238E27FC236}">
                  <a16:creationId xmlns:a16="http://schemas.microsoft.com/office/drawing/2014/main" id="{1F851B1A-9E0A-4E30-AB92-F8F0C255ED2A}"/>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209500" y="4529397"/>
              <a:ext cx="518338" cy="518338"/>
            </a:xfrm>
            <a:prstGeom prst="rect">
              <a:avLst/>
            </a:prstGeom>
          </p:spPr>
        </p:pic>
        <p:sp>
          <p:nvSpPr>
            <p:cNvPr id="41" name="Tekstvak 40">
              <a:extLst>
                <a:ext uri="{FF2B5EF4-FFF2-40B4-BE49-F238E27FC236}">
                  <a16:creationId xmlns:a16="http://schemas.microsoft.com/office/drawing/2014/main" id="{FD86645E-31C3-4EDA-A645-2479F82E8D22}"/>
                </a:ext>
              </a:extLst>
            </p:cNvPr>
            <p:cNvSpPr txBox="1"/>
            <p:nvPr/>
          </p:nvSpPr>
          <p:spPr>
            <a:xfrm>
              <a:off x="3523741" y="4547358"/>
              <a:ext cx="1658624" cy="637564"/>
            </a:xfrm>
            <a:prstGeom prst="rect">
              <a:avLst/>
            </a:prstGeom>
            <a:noFill/>
          </p:spPr>
          <p:txBody>
            <a:bodyPr wrap="square" rtlCol="0">
              <a:spAutoFit/>
            </a:bodyPr>
            <a:lstStyle/>
            <a:p>
              <a:r>
                <a:rPr lang="nl-NL" sz="2000" b="1" dirty="0">
                  <a:solidFill>
                    <a:schemeClr val="bg1"/>
                  </a:solidFill>
                  <a:latin typeface="Century Gothic" panose="020B0502020202020204" pitchFamily="34" charset="0"/>
                </a:rPr>
                <a:t>Vrijkopen slaven</a:t>
              </a:r>
            </a:p>
            <a:p>
              <a:r>
                <a:rPr lang="nl-NL" sz="1400" dirty="0">
                  <a:solidFill>
                    <a:schemeClr val="bg1"/>
                  </a:solidFill>
                  <a:latin typeface="Century Gothic" panose="020B0502020202020204" pitchFamily="34" charset="0"/>
                </a:rPr>
                <a:t>Vrijkopen en begeleiden gezinnen verbonden aan de steenfabrieken. </a:t>
              </a:r>
            </a:p>
          </p:txBody>
        </p:sp>
      </p:grpSp>
    </p:spTree>
    <p:extLst>
      <p:ext uri="{BB962C8B-B14F-4D97-AF65-F5344CB8AC3E}">
        <p14:creationId xmlns:p14="http://schemas.microsoft.com/office/powerpoint/2010/main" val="39640315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Afbeelding 16" descr="Afbeelding met gebouw&#10;&#10;Automatisch gegenereerde beschrijving">
            <a:extLst>
              <a:ext uri="{FF2B5EF4-FFF2-40B4-BE49-F238E27FC236}">
                <a16:creationId xmlns:a16="http://schemas.microsoft.com/office/drawing/2014/main" id="{4E4A4FDC-5285-4854-9F3D-7BE06A82FDFB}"/>
              </a:ext>
            </a:extLst>
          </p:cNvPr>
          <p:cNvPicPr>
            <a:picLocks noChangeAspect="1"/>
          </p:cNvPicPr>
          <p:nvPr/>
        </p:nvPicPr>
        <p:blipFill rotWithShape="1">
          <a:blip r:embed="rId2">
            <a:extLst>
              <a:ext uri="{28A0092B-C50C-407E-A947-70E740481C1C}">
                <a14:useLocalDpi xmlns:a14="http://schemas.microsoft.com/office/drawing/2010/main" val="0"/>
              </a:ext>
            </a:extLst>
          </a:blip>
          <a:srcRect t="784" r="25595" b="43103"/>
          <a:stretch/>
        </p:blipFill>
        <p:spPr>
          <a:xfrm>
            <a:off x="0" y="0"/>
            <a:ext cx="9144000" cy="6896073"/>
          </a:xfrm>
          <a:prstGeom prst="rect">
            <a:avLst/>
          </a:prstGeom>
        </p:spPr>
      </p:pic>
      <p:sp>
        <p:nvSpPr>
          <p:cNvPr id="4" name="Rechthoek 3">
            <a:extLst>
              <a:ext uri="{FF2B5EF4-FFF2-40B4-BE49-F238E27FC236}">
                <a16:creationId xmlns:a16="http://schemas.microsoft.com/office/drawing/2014/main" id="{1246AA93-BEDD-44F9-B936-E7FEADE1237F}"/>
              </a:ext>
            </a:extLst>
          </p:cNvPr>
          <p:cNvSpPr/>
          <p:nvPr/>
        </p:nvSpPr>
        <p:spPr>
          <a:xfrm>
            <a:off x="0" y="-29100"/>
            <a:ext cx="8691937" cy="1083200"/>
          </a:xfrm>
          <a:prstGeom prst="rect">
            <a:avLst/>
          </a:prstGeom>
          <a:solidFill>
            <a:srgbClr val="9AAE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350"/>
          </a:p>
        </p:txBody>
      </p:sp>
      <p:sp>
        <p:nvSpPr>
          <p:cNvPr id="5" name="Tekstvak 4">
            <a:extLst>
              <a:ext uri="{FF2B5EF4-FFF2-40B4-BE49-F238E27FC236}">
                <a16:creationId xmlns:a16="http://schemas.microsoft.com/office/drawing/2014/main" id="{06BA1003-5F1D-49AE-9CBD-34F8171582C3}"/>
              </a:ext>
            </a:extLst>
          </p:cNvPr>
          <p:cNvSpPr txBox="1"/>
          <p:nvPr/>
        </p:nvSpPr>
        <p:spPr>
          <a:xfrm>
            <a:off x="244623" y="220112"/>
            <a:ext cx="7325443" cy="584775"/>
          </a:xfrm>
          <a:prstGeom prst="rect">
            <a:avLst/>
          </a:prstGeom>
          <a:noFill/>
        </p:spPr>
        <p:txBody>
          <a:bodyPr wrap="square" rtlCol="0">
            <a:spAutoFit/>
          </a:bodyPr>
          <a:lstStyle/>
          <a:p>
            <a:r>
              <a:rPr lang="nl-NL" sz="3200" b="1" dirty="0">
                <a:solidFill>
                  <a:schemeClr val="bg1"/>
                </a:solidFill>
                <a:latin typeface="Century Gothic" panose="020B0502020202020204" pitchFamily="34" charset="0"/>
              </a:rPr>
              <a:t>STICHTING PECA</a:t>
            </a:r>
          </a:p>
        </p:txBody>
      </p:sp>
      <p:sp>
        <p:nvSpPr>
          <p:cNvPr id="6" name="Rechthoekige driehoek 5">
            <a:extLst>
              <a:ext uri="{FF2B5EF4-FFF2-40B4-BE49-F238E27FC236}">
                <a16:creationId xmlns:a16="http://schemas.microsoft.com/office/drawing/2014/main" id="{32C830A1-2737-42E1-9507-052F63CA75F5}"/>
              </a:ext>
            </a:extLst>
          </p:cNvPr>
          <p:cNvSpPr/>
          <p:nvPr/>
        </p:nvSpPr>
        <p:spPr>
          <a:xfrm flipH="1">
            <a:off x="7105138" y="-29100"/>
            <a:ext cx="929857" cy="1083200"/>
          </a:xfrm>
          <a:prstGeom prst="rtTriangle">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7" name="Rechthoek 6">
            <a:extLst>
              <a:ext uri="{FF2B5EF4-FFF2-40B4-BE49-F238E27FC236}">
                <a16:creationId xmlns:a16="http://schemas.microsoft.com/office/drawing/2014/main" id="{0BE59866-B2AD-42AA-B804-AE23770D45F7}"/>
              </a:ext>
            </a:extLst>
          </p:cNvPr>
          <p:cNvSpPr/>
          <p:nvPr/>
        </p:nvSpPr>
        <p:spPr>
          <a:xfrm>
            <a:off x="8034995" y="-29100"/>
            <a:ext cx="1109006" cy="1083200"/>
          </a:xfrm>
          <a:prstGeom prst="rect">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8" name="Tekstvak 7">
            <a:extLst>
              <a:ext uri="{FF2B5EF4-FFF2-40B4-BE49-F238E27FC236}">
                <a16:creationId xmlns:a16="http://schemas.microsoft.com/office/drawing/2014/main" id="{8810E409-9A7C-4095-9D52-15615F16DDB0}"/>
              </a:ext>
            </a:extLst>
          </p:cNvPr>
          <p:cNvSpPr txBox="1"/>
          <p:nvPr/>
        </p:nvSpPr>
        <p:spPr>
          <a:xfrm>
            <a:off x="8777521" y="716803"/>
            <a:ext cx="366479" cy="300082"/>
          </a:xfrm>
          <a:prstGeom prst="rect">
            <a:avLst/>
          </a:prstGeom>
          <a:noFill/>
        </p:spPr>
        <p:txBody>
          <a:bodyPr wrap="square" rtlCol="0">
            <a:spAutoFit/>
          </a:bodyPr>
          <a:lstStyle/>
          <a:p>
            <a:r>
              <a:rPr lang="nl-NL" sz="1350" b="1" dirty="0">
                <a:solidFill>
                  <a:schemeClr val="bg1"/>
                </a:solidFill>
                <a:latin typeface="Century Gothic" panose="020B0502020202020204" pitchFamily="34" charset="0"/>
              </a:rPr>
              <a:t> </a:t>
            </a:r>
          </a:p>
        </p:txBody>
      </p:sp>
      <p:grpSp>
        <p:nvGrpSpPr>
          <p:cNvPr id="2" name="Groep 1">
            <a:extLst>
              <a:ext uri="{FF2B5EF4-FFF2-40B4-BE49-F238E27FC236}">
                <a16:creationId xmlns:a16="http://schemas.microsoft.com/office/drawing/2014/main" id="{AE441629-6399-485D-9827-DABD25E6F7FB}"/>
              </a:ext>
            </a:extLst>
          </p:cNvPr>
          <p:cNvGrpSpPr/>
          <p:nvPr/>
        </p:nvGrpSpPr>
        <p:grpSpPr>
          <a:xfrm>
            <a:off x="387665" y="4508499"/>
            <a:ext cx="8822309" cy="2358475"/>
            <a:chOff x="1050641" y="4065269"/>
            <a:chExt cx="7344859" cy="1963508"/>
          </a:xfrm>
        </p:grpSpPr>
        <p:sp>
          <p:nvSpPr>
            <p:cNvPr id="13" name="Rechthoek 12">
              <a:extLst>
                <a:ext uri="{FF2B5EF4-FFF2-40B4-BE49-F238E27FC236}">
                  <a16:creationId xmlns:a16="http://schemas.microsoft.com/office/drawing/2014/main" id="{AB39A64D-AB75-4A49-A744-5AB626E3D566}"/>
                </a:ext>
              </a:extLst>
            </p:cNvPr>
            <p:cNvSpPr/>
            <p:nvPr/>
          </p:nvSpPr>
          <p:spPr>
            <a:xfrm>
              <a:off x="1050641" y="4065269"/>
              <a:ext cx="7042718" cy="1803277"/>
            </a:xfrm>
            <a:prstGeom prst="rect">
              <a:avLst/>
            </a:prstGeom>
            <a:solidFill>
              <a:srgbClr val="C723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dirty="0"/>
            </a:p>
          </p:txBody>
        </p:sp>
        <p:sp>
          <p:nvSpPr>
            <p:cNvPr id="12" name="Tekstvak 11">
              <a:extLst>
                <a:ext uri="{FF2B5EF4-FFF2-40B4-BE49-F238E27FC236}">
                  <a16:creationId xmlns:a16="http://schemas.microsoft.com/office/drawing/2014/main" id="{D8541420-B4D9-49E2-AB8B-465CB76C5FA0}"/>
                </a:ext>
              </a:extLst>
            </p:cNvPr>
            <p:cNvSpPr txBox="1"/>
            <p:nvPr/>
          </p:nvSpPr>
          <p:spPr>
            <a:xfrm>
              <a:off x="1237604" y="4159770"/>
              <a:ext cx="6668792" cy="1614275"/>
            </a:xfrm>
            <a:prstGeom prst="rect">
              <a:avLst/>
            </a:prstGeom>
            <a:noFill/>
          </p:spPr>
          <p:txBody>
            <a:bodyPr wrap="square" rtlCol="0">
              <a:spAutoFit/>
            </a:bodyPr>
            <a:lstStyle/>
            <a:p>
              <a:pPr algn="ctr"/>
              <a:r>
                <a:rPr lang="nl-NL" sz="2400" b="1" dirty="0">
                  <a:solidFill>
                    <a:schemeClr val="bg1"/>
                  </a:solidFill>
                  <a:latin typeface="Century Gothic" panose="020B0502020202020204" pitchFamily="34" charset="0"/>
                </a:rPr>
                <a:t>In Pakistan is er een groeiende gemeente met meer dan 470 leden, waaronder veel arbeiders van de steenfabrieken. Er worden kerkdiensten belegd, pastorale aandacht gegeven, catechese gegeven en gebedsdiensten belegd.</a:t>
              </a:r>
            </a:p>
          </p:txBody>
        </p:sp>
        <p:pic>
          <p:nvPicPr>
            <p:cNvPr id="14" name="Afbeelding 13" descr="Afbeelding met tekst, teken&#10;&#10;Automatisch gegenereerde beschrijving">
              <a:extLst>
                <a:ext uri="{FF2B5EF4-FFF2-40B4-BE49-F238E27FC236}">
                  <a16:creationId xmlns:a16="http://schemas.microsoft.com/office/drawing/2014/main" id="{C78A6FE2-3059-4A7F-A74F-16CFB7269E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7292" y="5049159"/>
              <a:ext cx="978208" cy="979618"/>
            </a:xfrm>
            <a:prstGeom prst="rect">
              <a:avLst/>
            </a:prstGeom>
          </p:spPr>
        </p:pic>
      </p:grpSp>
    </p:spTree>
    <p:extLst>
      <p:ext uri="{BB962C8B-B14F-4D97-AF65-F5344CB8AC3E}">
        <p14:creationId xmlns:p14="http://schemas.microsoft.com/office/powerpoint/2010/main" val="42801691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Afbeelding 14" descr="Afbeelding met persoon, gras, buiten, groep&#10;&#10;Automatisch gegenereerde beschrijving">
            <a:extLst>
              <a:ext uri="{FF2B5EF4-FFF2-40B4-BE49-F238E27FC236}">
                <a16:creationId xmlns:a16="http://schemas.microsoft.com/office/drawing/2014/main" id="{BEC43FAB-57E5-48E3-86D8-704CDF87A1C0}"/>
              </a:ext>
            </a:extLst>
          </p:cNvPr>
          <p:cNvPicPr/>
          <p:nvPr/>
        </p:nvPicPr>
        <p:blipFill rotWithShape="1">
          <a:blip r:embed="rId2" cstate="print">
            <a:extLst>
              <a:ext uri="{28A0092B-C50C-407E-A947-70E740481C1C}">
                <a14:useLocalDpi xmlns:a14="http://schemas.microsoft.com/office/drawing/2010/main" val="0"/>
              </a:ext>
            </a:extLst>
          </a:blip>
          <a:srcRect l="-12" t="11465" r="7423" b="-15"/>
          <a:stretch/>
        </p:blipFill>
        <p:spPr>
          <a:xfrm>
            <a:off x="0" y="1054100"/>
            <a:ext cx="9144000" cy="5812874"/>
          </a:xfrm>
          <a:prstGeom prst="rect">
            <a:avLst/>
          </a:prstGeom>
        </p:spPr>
      </p:pic>
      <p:sp>
        <p:nvSpPr>
          <p:cNvPr id="4" name="Rechthoek 3">
            <a:extLst>
              <a:ext uri="{FF2B5EF4-FFF2-40B4-BE49-F238E27FC236}">
                <a16:creationId xmlns:a16="http://schemas.microsoft.com/office/drawing/2014/main" id="{1246AA93-BEDD-44F9-B936-E7FEADE1237F}"/>
              </a:ext>
            </a:extLst>
          </p:cNvPr>
          <p:cNvSpPr/>
          <p:nvPr/>
        </p:nvSpPr>
        <p:spPr>
          <a:xfrm>
            <a:off x="0" y="-29100"/>
            <a:ext cx="8691937" cy="1083200"/>
          </a:xfrm>
          <a:prstGeom prst="rect">
            <a:avLst/>
          </a:prstGeom>
          <a:solidFill>
            <a:srgbClr val="9AAE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350"/>
          </a:p>
        </p:txBody>
      </p:sp>
      <p:sp>
        <p:nvSpPr>
          <p:cNvPr id="5" name="Tekstvak 4">
            <a:extLst>
              <a:ext uri="{FF2B5EF4-FFF2-40B4-BE49-F238E27FC236}">
                <a16:creationId xmlns:a16="http://schemas.microsoft.com/office/drawing/2014/main" id="{06BA1003-5F1D-49AE-9CBD-34F8171582C3}"/>
              </a:ext>
            </a:extLst>
          </p:cNvPr>
          <p:cNvSpPr txBox="1"/>
          <p:nvPr/>
        </p:nvSpPr>
        <p:spPr>
          <a:xfrm>
            <a:off x="244623" y="220112"/>
            <a:ext cx="7325443" cy="584775"/>
          </a:xfrm>
          <a:prstGeom prst="rect">
            <a:avLst/>
          </a:prstGeom>
          <a:noFill/>
        </p:spPr>
        <p:txBody>
          <a:bodyPr wrap="square" rtlCol="0">
            <a:spAutoFit/>
          </a:bodyPr>
          <a:lstStyle/>
          <a:p>
            <a:r>
              <a:rPr lang="nl-NL" sz="3200" b="1" dirty="0">
                <a:solidFill>
                  <a:schemeClr val="bg1"/>
                </a:solidFill>
                <a:latin typeface="Century Gothic" panose="020B0502020202020204" pitchFamily="34" charset="0"/>
              </a:rPr>
              <a:t>STICHTING PECA</a:t>
            </a:r>
          </a:p>
        </p:txBody>
      </p:sp>
      <p:sp>
        <p:nvSpPr>
          <p:cNvPr id="6" name="Rechthoekige driehoek 5">
            <a:extLst>
              <a:ext uri="{FF2B5EF4-FFF2-40B4-BE49-F238E27FC236}">
                <a16:creationId xmlns:a16="http://schemas.microsoft.com/office/drawing/2014/main" id="{32C830A1-2737-42E1-9507-052F63CA75F5}"/>
              </a:ext>
            </a:extLst>
          </p:cNvPr>
          <p:cNvSpPr/>
          <p:nvPr/>
        </p:nvSpPr>
        <p:spPr>
          <a:xfrm flipH="1">
            <a:off x="7105138" y="-29100"/>
            <a:ext cx="929857" cy="1083200"/>
          </a:xfrm>
          <a:prstGeom prst="rtTriangle">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7" name="Rechthoek 6">
            <a:extLst>
              <a:ext uri="{FF2B5EF4-FFF2-40B4-BE49-F238E27FC236}">
                <a16:creationId xmlns:a16="http://schemas.microsoft.com/office/drawing/2014/main" id="{0BE59866-B2AD-42AA-B804-AE23770D45F7}"/>
              </a:ext>
            </a:extLst>
          </p:cNvPr>
          <p:cNvSpPr/>
          <p:nvPr/>
        </p:nvSpPr>
        <p:spPr>
          <a:xfrm>
            <a:off x="8034995" y="-29100"/>
            <a:ext cx="1109006" cy="1083200"/>
          </a:xfrm>
          <a:prstGeom prst="rect">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8" name="Tekstvak 7">
            <a:extLst>
              <a:ext uri="{FF2B5EF4-FFF2-40B4-BE49-F238E27FC236}">
                <a16:creationId xmlns:a16="http://schemas.microsoft.com/office/drawing/2014/main" id="{8810E409-9A7C-4095-9D52-15615F16DDB0}"/>
              </a:ext>
            </a:extLst>
          </p:cNvPr>
          <p:cNvSpPr txBox="1"/>
          <p:nvPr/>
        </p:nvSpPr>
        <p:spPr>
          <a:xfrm>
            <a:off x="8777521" y="716803"/>
            <a:ext cx="366479" cy="300082"/>
          </a:xfrm>
          <a:prstGeom prst="rect">
            <a:avLst/>
          </a:prstGeom>
          <a:noFill/>
        </p:spPr>
        <p:txBody>
          <a:bodyPr wrap="square" rtlCol="0">
            <a:spAutoFit/>
          </a:bodyPr>
          <a:lstStyle/>
          <a:p>
            <a:r>
              <a:rPr lang="nl-NL" sz="1350" b="1" dirty="0">
                <a:solidFill>
                  <a:schemeClr val="bg1"/>
                </a:solidFill>
                <a:latin typeface="Century Gothic" panose="020B0502020202020204" pitchFamily="34" charset="0"/>
              </a:rPr>
              <a:t> </a:t>
            </a:r>
          </a:p>
        </p:txBody>
      </p:sp>
      <p:grpSp>
        <p:nvGrpSpPr>
          <p:cNvPr id="2" name="Groep 1">
            <a:extLst>
              <a:ext uri="{FF2B5EF4-FFF2-40B4-BE49-F238E27FC236}">
                <a16:creationId xmlns:a16="http://schemas.microsoft.com/office/drawing/2014/main" id="{AE441629-6399-485D-9827-DABD25E6F7FB}"/>
              </a:ext>
            </a:extLst>
          </p:cNvPr>
          <p:cNvGrpSpPr/>
          <p:nvPr/>
        </p:nvGrpSpPr>
        <p:grpSpPr>
          <a:xfrm>
            <a:off x="387665" y="4708188"/>
            <a:ext cx="8822309" cy="2158787"/>
            <a:chOff x="1050641" y="4231516"/>
            <a:chExt cx="7344859" cy="1797261"/>
          </a:xfrm>
        </p:grpSpPr>
        <p:sp>
          <p:nvSpPr>
            <p:cNvPr id="13" name="Rechthoek 12">
              <a:extLst>
                <a:ext uri="{FF2B5EF4-FFF2-40B4-BE49-F238E27FC236}">
                  <a16:creationId xmlns:a16="http://schemas.microsoft.com/office/drawing/2014/main" id="{AB39A64D-AB75-4A49-A744-5AB626E3D566}"/>
                </a:ext>
              </a:extLst>
            </p:cNvPr>
            <p:cNvSpPr/>
            <p:nvPr/>
          </p:nvSpPr>
          <p:spPr>
            <a:xfrm>
              <a:off x="1050641" y="4231516"/>
              <a:ext cx="7042718" cy="1637030"/>
            </a:xfrm>
            <a:prstGeom prst="rect">
              <a:avLst/>
            </a:prstGeom>
            <a:solidFill>
              <a:srgbClr val="C723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dirty="0"/>
            </a:p>
          </p:txBody>
        </p:sp>
        <p:sp>
          <p:nvSpPr>
            <p:cNvPr id="12" name="Tekstvak 11">
              <a:extLst>
                <a:ext uri="{FF2B5EF4-FFF2-40B4-BE49-F238E27FC236}">
                  <a16:creationId xmlns:a16="http://schemas.microsoft.com/office/drawing/2014/main" id="{D8541420-B4D9-49E2-AB8B-465CB76C5FA0}"/>
                </a:ext>
              </a:extLst>
            </p:cNvPr>
            <p:cNvSpPr txBox="1"/>
            <p:nvPr/>
          </p:nvSpPr>
          <p:spPr>
            <a:xfrm>
              <a:off x="1287812" y="4426744"/>
              <a:ext cx="6492847" cy="1306794"/>
            </a:xfrm>
            <a:prstGeom prst="rect">
              <a:avLst/>
            </a:prstGeom>
            <a:noFill/>
          </p:spPr>
          <p:txBody>
            <a:bodyPr wrap="square" rtlCol="0">
              <a:spAutoFit/>
            </a:bodyPr>
            <a:lstStyle/>
            <a:p>
              <a:pPr algn="ctr"/>
              <a:r>
                <a:rPr lang="nl-NL" sz="2400" b="1" dirty="0">
                  <a:solidFill>
                    <a:schemeClr val="bg1"/>
                  </a:solidFill>
                  <a:latin typeface="Century Gothic" panose="020B0502020202020204" pitchFamily="34" charset="0"/>
                </a:rPr>
                <a:t>In de sloppenwijk in Lahore, wordt (Christelijk) onderwijs gegeven. Basis- en </a:t>
              </a:r>
              <a:r>
                <a:rPr lang="nl-NL" sz="2400" b="1" dirty="0" err="1">
                  <a:solidFill>
                    <a:schemeClr val="bg1"/>
                  </a:solidFill>
                  <a:latin typeface="Century Gothic" panose="020B0502020202020204" pitchFamily="34" charset="0"/>
                </a:rPr>
                <a:t>voortgezetonderwijs</a:t>
              </a:r>
              <a:r>
                <a:rPr lang="nl-NL" sz="2400" b="1" dirty="0">
                  <a:solidFill>
                    <a:schemeClr val="bg1"/>
                  </a:solidFill>
                  <a:latin typeface="Century Gothic" panose="020B0502020202020204" pitchFamily="34" charset="0"/>
                </a:rPr>
                <a:t>, op de school is er een computerlokaal en </a:t>
              </a:r>
              <a:r>
                <a:rPr lang="nl-NL" sz="2400" b="1" dirty="0" err="1">
                  <a:solidFill>
                    <a:schemeClr val="bg1"/>
                  </a:solidFill>
                  <a:latin typeface="Century Gothic" panose="020B0502020202020204" pitchFamily="34" charset="0"/>
                </a:rPr>
                <a:t>siencelab</a:t>
              </a:r>
              <a:r>
                <a:rPr lang="nl-NL" sz="2400" b="1" dirty="0">
                  <a:solidFill>
                    <a:schemeClr val="bg1"/>
                  </a:solidFill>
                  <a:latin typeface="Century Gothic" panose="020B0502020202020204" pitchFamily="34" charset="0"/>
                </a:rPr>
                <a:t>.  </a:t>
              </a:r>
            </a:p>
          </p:txBody>
        </p:sp>
        <p:pic>
          <p:nvPicPr>
            <p:cNvPr id="14" name="Afbeelding 13" descr="Afbeelding met tekst, teken&#10;&#10;Automatisch gegenereerde beschrijving">
              <a:extLst>
                <a:ext uri="{FF2B5EF4-FFF2-40B4-BE49-F238E27FC236}">
                  <a16:creationId xmlns:a16="http://schemas.microsoft.com/office/drawing/2014/main" id="{C78A6FE2-3059-4A7F-A74F-16CFB7269E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7292" y="5049159"/>
              <a:ext cx="978208" cy="979618"/>
            </a:xfrm>
            <a:prstGeom prst="rect">
              <a:avLst/>
            </a:prstGeom>
          </p:spPr>
        </p:pic>
      </p:grpSp>
    </p:spTree>
    <p:extLst>
      <p:ext uri="{BB962C8B-B14F-4D97-AF65-F5344CB8AC3E}">
        <p14:creationId xmlns:p14="http://schemas.microsoft.com/office/powerpoint/2010/main" val="20277012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a:extLst>
              <a:ext uri="{FF2B5EF4-FFF2-40B4-BE49-F238E27FC236}">
                <a16:creationId xmlns:a16="http://schemas.microsoft.com/office/drawing/2014/main" id="{906DA21C-3A8C-47DB-9641-1EA99AC78E0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7473"/>
          <a:stretch/>
        </p:blipFill>
        <p:spPr bwMode="auto">
          <a:xfrm>
            <a:off x="0" y="512499"/>
            <a:ext cx="9144000" cy="6345501"/>
          </a:xfrm>
          <a:prstGeom prst="rect">
            <a:avLst/>
          </a:prstGeom>
          <a:noFill/>
          <a:extLst>
            <a:ext uri="{909E8E84-426E-40DD-AFC4-6F175D3DCCD1}">
              <a14:hiddenFill xmlns:a14="http://schemas.microsoft.com/office/drawing/2010/main">
                <a:solidFill>
                  <a:srgbClr val="FFFFFF"/>
                </a:solidFill>
              </a14:hiddenFill>
            </a:ext>
          </a:extLst>
        </p:spPr>
      </p:pic>
      <p:sp>
        <p:nvSpPr>
          <p:cNvPr id="4" name="Rechthoek 3">
            <a:extLst>
              <a:ext uri="{FF2B5EF4-FFF2-40B4-BE49-F238E27FC236}">
                <a16:creationId xmlns:a16="http://schemas.microsoft.com/office/drawing/2014/main" id="{1246AA93-BEDD-44F9-B936-E7FEADE1237F}"/>
              </a:ext>
            </a:extLst>
          </p:cNvPr>
          <p:cNvSpPr/>
          <p:nvPr/>
        </p:nvSpPr>
        <p:spPr>
          <a:xfrm>
            <a:off x="0" y="-29100"/>
            <a:ext cx="8691937" cy="1083200"/>
          </a:xfrm>
          <a:prstGeom prst="rect">
            <a:avLst/>
          </a:prstGeom>
          <a:solidFill>
            <a:srgbClr val="9AAE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350"/>
          </a:p>
        </p:txBody>
      </p:sp>
      <p:sp>
        <p:nvSpPr>
          <p:cNvPr id="5" name="Tekstvak 4">
            <a:extLst>
              <a:ext uri="{FF2B5EF4-FFF2-40B4-BE49-F238E27FC236}">
                <a16:creationId xmlns:a16="http://schemas.microsoft.com/office/drawing/2014/main" id="{06BA1003-5F1D-49AE-9CBD-34F8171582C3}"/>
              </a:ext>
            </a:extLst>
          </p:cNvPr>
          <p:cNvSpPr txBox="1"/>
          <p:nvPr/>
        </p:nvSpPr>
        <p:spPr>
          <a:xfrm>
            <a:off x="244623" y="220112"/>
            <a:ext cx="7325443" cy="584775"/>
          </a:xfrm>
          <a:prstGeom prst="rect">
            <a:avLst/>
          </a:prstGeom>
          <a:noFill/>
        </p:spPr>
        <p:txBody>
          <a:bodyPr wrap="square" rtlCol="0">
            <a:spAutoFit/>
          </a:bodyPr>
          <a:lstStyle/>
          <a:p>
            <a:r>
              <a:rPr lang="nl-NL" sz="3200" b="1" dirty="0">
                <a:solidFill>
                  <a:schemeClr val="bg1"/>
                </a:solidFill>
                <a:latin typeface="Century Gothic" panose="020B0502020202020204" pitchFamily="34" charset="0"/>
              </a:rPr>
              <a:t>STICHTING PECA</a:t>
            </a:r>
          </a:p>
        </p:txBody>
      </p:sp>
      <p:sp>
        <p:nvSpPr>
          <p:cNvPr id="6" name="Rechthoekige driehoek 5">
            <a:extLst>
              <a:ext uri="{FF2B5EF4-FFF2-40B4-BE49-F238E27FC236}">
                <a16:creationId xmlns:a16="http://schemas.microsoft.com/office/drawing/2014/main" id="{32C830A1-2737-42E1-9507-052F63CA75F5}"/>
              </a:ext>
            </a:extLst>
          </p:cNvPr>
          <p:cNvSpPr/>
          <p:nvPr/>
        </p:nvSpPr>
        <p:spPr>
          <a:xfrm flipH="1">
            <a:off x="7105138" y="-29100"/>
            <a:ext cx="929857" cy="1083200"/>
          </a:xfrm>
          <a:prstGeom prst="rtTriangle">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7" name="Rechthoek 6">
            <a:extLst>
              <a:ext uri="{FF2B5EF4-FFF2-40B4-BE49-F238E27FC236}">
                <a16:creationId xmlns:a16="http://schemas.microsoft.com/office/drawing/2014/main" id="{0BE59866-B2AD-42AA-B804-AE23770D45F7}"/>
              </a:ext>
            </a:extLst>
          </p:cNvPr>
          <p:cNvSpPr/>
          <p:nvPr/>
        </p:nvSpPr>
        <p:spPr>
          <a:xfrm>
            <a:off x="8034995" y="-29100"/>
            <a:ext cx="1109006" cy="1083200"/>
          </a:xfrm>
          <a:prstGeom prst="rect">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8" name="Tekstvak 7">
            <a:extLst>
              <a:ext uri="{FF2B5EF4-FFF2-40B4-BE49-F238E27FC236}">
                <a16:creationId xmlns:a16="http://schemas.microsoft.com/office/drawing/2014/main" id="{8810E409-9A7C-4095-9D52-15615F16DDB0}"/>
              </a:ext>
            </a:extLst>
          </p:cNvPr>
          <p:cNvSpPr txBox="1"/>
          <p:nvPr/>
        </p:nvSpPr>
        <p:spPr>
          <a:xfrm>
            <a:off x="8777521" y="716803"/>
            <a:ext cx="366479" cy="300082"/>
          </a:xfrm>
          <a:prstGeom prst="rect">
            <a:avLst/>
          </a:prstGeom>
          <a:noFill/>
        </p:spPr>
        <p:txBody>
          <a:bodyPr wrap="square" rtlCol="0">
            <a:spAutoFit/>
          </a:bodyPr>
          <a:lstStyle/>
          <a:p>
            <a:r>
              <a:rPr lang="nl-NL" sz="1350" b="1" dirty="0">
                <a:solidFill>
                  <a:schemeClr val="bg1"/>
                </a:solidFill>
                <a:latin typeface="Century Gothic" panose="020B0502020202020204" pitchFamily="34" charset="0"/>
              </a:rPr>
              <a:t> </a:t>
            </a:r>
          </a:p>
        </p:txBody>
      </p:sp>
      <p:grpSp>
        <p:nvGrpSpPr>
          <p:cNvPr id="2" name="Groep 1">
            <a:extLst>
              <a:ext uri="{FF2B5EF4-FFF2-40B4-BE49-F238E27FC236}">
                <a16:creationId xmlns:a16="http://schemas.microsoft.com/office/drawing/2014/main" id="{AE441629-6399-485D-9827-DABD25E6F7FB}"/>
              </a:ext>
            </a:extLst>
          </p:cNvPr>
          <p:cNvGrpSpPr/>
          <p:nvPr/>
        </p:nvGrpSpPr>
        <p:grpSpPr>
          <a:xfrm>
            <a:off x="387665" y="4727645"/>
            <a:ext cx="8822309" cy="2139331"/>
            <a:chOff x="1050641" y="4247714"/>
            <a:chExt cx="7344859" cy="1781063"/>
          </a:xfrm>
        </p:grpSpPr>
        <p:sp>
          <p:nvSpPr>
            <p:cNvPr id="13" name="Rechthoek 12">
              <a:extLst>
                <a:ext uri="{FF2B5EF4-FFF2-40B4-BE49-F238E27FC236}">
                  <a16:creationId xmlns:a16="http://schemas.microsoft.com/office/drawing/2014/main" id="{AB39A64D-AB75-4A49-A744-5AB626E3D566}"/>
                </a:ext>
              </a:extLst>
            </p:cNvPr>
            <p:cNvSpPr/>
            <p:nvPr/>
          </p:nvSpPr>
          <p:spPr>
            <a:xfrm>
              <a:off x="1050641" y="4247714"/>
              <a:ext cx="7042718" cy="1620832"/>
            </a:xfrm>
            <a:prstGeom prst="rect">
              <a:avLst/>
            </a:prstGeom>
            <a:solidFill>
              <a:srgbClr val="C723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dirty="0"/>
            </a:p>
          </p:txBody>
        </p:sp>
        <p:sp>
          <p:nvSpPr>
            <p:cNvPr id="12" name="Tekstvak 11">
              <a:extLst>
                <a:ext uri="{FF2B5EF4-FFF2-40B4-BE49-F238E27FC236}">
                  <a16:creationId xmlns:a16="http://schemas.microsoft.com/office/drawing/2014/main" id="{D8541420-B4D9-49E2-AB8B-465CB76C5FA0}"/>
                </a:ext>
              </a:extLst>
            </p:cNvPr>
            <p:cNvSpPr txBox="1"/>
            <p:nvPr/>
          </p:nvSpPr>
          <p:spPr>
            <a:xfrm>
              <a:off x="1295426" y="4395761"/>
              <a:ext cx="6668792" cy="1306794"/>
            </a:xfrm>
            <a:prstGeom prst="rect">
              <a:avLst/>
            </a:prstGeom>
            <a:noFill/>
          </p:spPr>
          <p:txBody>
            <a:bodyPr wrap="square" rtlCol="0">
              <a:spAutoFit/>
            </a:bodyPr>
            <a:lstStyle/>
            <a:p>
              <a:pPr algn="ctr"/>
              <a:r>
                <a:rPr lang="nl-NL" sz="2400" b="1" dirty="0">
                  <a:solidFill>
                    <a:schemeClr val="bg1"/>
                  </a:solidFill>
                  <a:latin typeface="Century Gothic" panose="020B0502020202020204" pitchFamily="34" charset="0"/>
                </a:rPr>
                <a:t>Onder volwassenen wordt ook onderwijs gegeven onder andere in het naaicentrum en het computerlokaal. Zo wordt de kans op een betere baan vergroot onder volwassenen. </a:t>
              </a:r>
            </a:p>
          </p:txBody>
        </p:sp>
        <p:pic>
          <p:nvPicPr>
            <p:cNvPr id="14" name="Afbeelding 13" descr="Afbeelding met tekst, teken&#10;&#10;Automatisch gegenereerde beschrijving">
              <a:extLst>
                <a:ext uri="{FF2B5EF4-FFF2-40B4-BE49-F238E27FC236}">
                  <a16:creationId xmlns:a16="http://schemas.microsoft.com/office/drawing/2014/main" id="{C78A6FE2-3059-4A7F-A74F-16CFB7269E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7292" y="5049159"/>
              <a:ext cx="978208" cy="979618"/>
            </a:xfrm>
            <a:prstGeom prst="rect">
              <a:avLst/>
            </a:prstGeom>
          </p:spPr>
        </p:pic>
      </p:grpSp>
    </p:spTree>
    <p:extLst>
      <p:ext uri="{BB962C8B-B14F-4D97-AF65-F5344CB8AC3E}">
        <p14:creationId xmlns:p14="http://schemas.microsoft.com/office/powerpoint/2010/main" val="30631723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a:extLst>
              <a:ext uri="{FF2B5EF4-FFF2-40B4-BE49-F238E27FC236}">
                <a16:creationId xmlns:a16="http://schemas.microsoft.com/office/drawing/2014/main" id="{C639AF09-B402-429C-97FF-0E7E5C604C6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604" t="20361" r="13283" b="5643"/>
          <a:stretch/>
        </p:blipFill>
        <p:spPr bwMode="auto">
          <a:xfrm>
            <a:off x="-1" y="942975"/>
            <a:ext cx="9144001" cy="5915025"/>
          </a:xfrm>
          <a:prstGeom prst="rect">
            <a:avLst/>
          </a:prstGeom>
          <a:noFill/>
          <a:extLst>
            <a:ext uri="{909E8E84-426E-40DD-AFC4-6F175D3DCCD1}">
              <a14:hiddenFill xmlns:a14="http://schemas.microsoft.com/office/drawing/2010/main">
                <a:solidFill>
                  <a:srgbClr val="FFFFFF"/>
                </a:solidFill>
              </a14:hiddenFill>
            </a:ext>
          </a:extLst>
        </p:spPr>
      </p:pic>
      <p:sp>
        <p:nvSpPr>
          <p:cNvPr id="4" name="Rechthoek 3">
            <a:extLst>
              <a:ext uri="{FF2B5EF4-FFF2-40B4-BE49-F238E27FC236}">
                <a16:creationId xmlns:a16="http://schemas.microsoft.com/office/drawing/2014/main" id="{1246AA93-BEDD-44F9-B936-E7FEADE1237F}"/>
              </a:ext>
            </a:extLst>
          </p:cNvPr>
          <p:cNvSpPr/>
          <p:nvPr/>
        </p:nvSpPr>
        <p:spPr>
          <a:xfrm>
            <a:off x="0" y="-29100"/>
            <a:ext cx="8691937" cy="1083200"/>
          </a:xfrm>
          <a:prstGeom prst="rect">
            <a:avLst/>
          </a:prstGeom>
          <a:solidFill>
            <a:srgbClr val="9AAE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350"/>
          </a:p>
        </p:txBody>
      </p:sp>
      <p:sp>
        <p:nvSpPr>
          <p:cNvPr id="5" name="Tekstvak 4">
            <a:extLst>
              <a:ext uri="{FF2B5EF4-FFF2-40B4-BE49-F238E27FC236}">
                <a16:creationId xmlns:a16="http://schemas.microsoft.com/office/drawing/2014/main" id="{06BA1003-5F1D-49AE-9CBD-34F8171582C3}"/>
              </a:ext>
            </a:extLst>
          </p:cNvPr>
          <p:cNvSpPr txBox="1"/>
          <p:nvPr/>
        </p:nvSpPr>
        <p:spPr>
          <a:xfrm>
            <a:off x="244623" y="220112"/>
            <a:ext cx="7325443" cy="584775"/>
          </a:xfrm>
          <a:prstGeom prst="rect">
            <a:avLst/>
          </a:prstGeom>
          <a:noFill/>
        </p:spPr>
        <p:txBody>
          <a:bodyPr wrap="square" rtlCol="0">
            <a:spAutoFit/>
          </a:bodyPr>
          <a:lstStyle/>
          <a:p>
            <a:r>
              <a:rPr lang="nl-NL" sz="3200" b="1" dirty="0">
                <a:solidFill>
                  <a:schemeClr val="bg1"/>
                </a:solidFill>
                <a:latin typeface="Century Gothic" panose="020B0502020202020204" pitchFamily="34" charset="0"/>
              </a:rPr>
              <a:t>STICHTING PECA</a:t>
            </a:r>
          </a:p>
        </p:txBody>
      </p:sp>
      <p:sp>
        <p:nvSpPr>
          <p:cNvPr id="6" name="Rechthoekige driehoek 5">
            <a:extLst>
              <a:ext uri="{FF2B5EF4-FFF2-40B4-BE49-F238E27FC236}">
                <a16:creationId xmlns:a16="http://schemas.microsoft.com/office/drawing/2014/main" id="{32C830A1-2737-42E1-9507-052F63CA75F5}"/>
              </a:ext>
            </a:extLst>
          </p:cNvPr>
          <p:cNvSpPr/>
          <p:nvPr/>
        </p:nvSpPr>
        <p:spPr>
          <a:xfrm flipH="1">
            <a:off x="7105138" y="-29100"/>
            <a:ext cx="929857" cy="1083200"/>
          </a:xfrm>
          <a:prstGeom prst="rtTriangle">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7" name="Rechthoek 6">
            <a:extLst>
              <a:ext uri="{FF2B5EF4-FFF2-40B4-BE49-F238E27FC236}">
                <a16:creationId xmlns:a16="http://schemas.microsoft.com/office/drawing/2014/main" id="{0BE59866-B2AD-42AA-B804-AE23770D45F7}"/>
              </a:ext>
            </a:extLst>
          </p:cNvPr>
          <p:cNvSpPr/>
          <p:nvPr/>
        </p:nvSpPr>
        <p:spPr>
          <a:xfrm>
            <a:off x="8034995" y="-29100"/>
            <a:ext cx="1109006" cy="1083200"/>
          </a:xfrm>
          <a:prstGeom prst="rect">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8" name="Tekstvak 7">
            <a:extLst>
              <a:ext uri="{FF2B5EF4-FFF2-40B4-BE49-F238E27FC236}">
                <a16:creationId xmlns:a16="http://schemas.microsoft.com/office/drawing/2014/main" id="{8810E409-9A7C-4095-9D52-15615F16DDB0}"/>
              </a:ext>
            </a:extLst>
          </p:cNvPr>
          <p:cNvSpPr txBox="1"/>
          <p:nvPr/>
        </p:nvSpPr>
        <p:spPr>
          <a:xfrm>
            <a:off x="8777521" y="716803"/>
            <a:ext cx="366479" cy="300082"/>
          </a:xfrm>
          <a:prstGeom prst="rect">
            <a:avLst/>
          </a:prstGeom>
          <a:noFill/>
        </p:spPr>
        <p:txBody>
          <a:bodyPr wrap="square" rtlCol="0">
            <a:spAutoFit/>
          </a:bodyPr>
          <a:lstStyle/>
          <a:p>
            <a:r>
              <a:rPr lang="nl-NL" sz="1350" b="1" dirty="0">
                <a:solidFill>
                  <a:schemeClr val="bg1"/>
                </a:solidFill>
                <a:latin typeface="Century Gothic" panose="020B0502020202020204" pitchFamily="34" charset="0"/>
              </a:rPr>
              <a:t> </a:t>
            </a:r>
          </a:p>
        </p:txBody>
      </p:sp>
      <p:grpSp>
        <p:nvGrpSpPr>
          <p:cNvPr id="2" name="Groep 1">
            <a:extLst>
              <a:ext uri="{FF2B5EF4-FFF2-40B4-BE49-F238E27FC236}">
                <a16:creationId xmlns:a16="http://schemas.microsoft.com/office/drawing/2014/main" id="{AE441629-6399-485D-9827-DABD25E6F7FB}"/>
              </a:ext>
            </a:extLst>
          </p:cNvPr>
          <p:cNvGrpSpPr/>
          <p:nvPr/>
        </p:nvGrpSpPr>
        <p:grpSpPr>
          <a:xfrm>
            <a:off x="387665" y="4508499"/>
            <a:ext cx="8822309" cy="2358475"/>
            <a:chOff x="1050641" y="4065269"/>
            <a:chExt cx="7344859" cy="1963508"/>
          </a:xfrm>
        </p:grpSpPr>
        <p:sp>
          <p:nvSpPr>
            <p:cNvPr id="13" name="Rechthoek 12">
              <a:extLst>
                <a:ext uri="{FF2B5EF4-FFF2-40B4-BE49-F238E27FC236}">
                  <a16:creationId xmlns:a16="http://schemas.microsoft.com/office/drawing/2014/main" id="{AB39A64D-AB75-4A49-A744-5AB626E3D566}"/>
                </a:ext>
              </a:extLst>
            </p:cNvPr>
            <p:cNvSpPr/>
            <p:nvPr/>
          </p:nvSpPr>
          <p:spPr>
            <a:xfrm>
              <a:off x="1050641" y="4065269"/>
              <a:ext cx="7042718" cy="1803277"/>
            </a:xfrm>
            <a:prstGeom prst="rect">
              <a:avLst/>
            </a:prstGeom>
            <a:solidFill>
              <a:srgbClr val="C723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dirty="0"/>
            </a:p>
          </p:txBody>
        </p:sp>
        <p:sp>
          <p:nvSpPr>
            <p:cNvPr id="12" name="Tekstvak 11">
              <a:extLst>
                <a:ext uri="{FF2B5EF4-FFF2-40B4-BE49-F238E27FC236}">
                  <a16:creationId xmlns:a16="http://schemas.microsoft.com/office/drawing/2014/main" id="{D8541420-B4D9-49E2-AB8B-465CB76C5FA0}"/>
                </a:ext>
              </a:extLst>
            </p:cNvPr>
            <p:cNvSpPr txBox="1"/>
            <p:nvPr/>
          </p:nvSpPr>
          <p:spPr>
            <a:xfrm>
              <a:off x="1237604" y="4159770"/>
              <a:ext cx="6668792" cy="1614275"/>
            </a:xfrm>
            <a:prstGeom prst="rect">
              <a:avLst/>
            </a:prstGeom>
            <a:noFill/>
          </p:spPr>
          <p:txBody>
            <a:bodyPr wrap="square" rtlCol="0">
              <a:spAutoFit/>
            </a:bodyPr>
            <a:lstStyle/>
            <a:p>
              <a:pPr algn="ctr"/>
              <a:r>
                <a:rPr lang="nl-NL" sz="2400" b="1" dirty="0">
                  <a:solidFill>
                    <a:schemeClr val="bg1"/>
                  </a:solidFill>
                  <a:latin typeface="Century Gothic" panose="020B0502020202020204" pitchFamily="34" charset="0"/>
                </a:rPr>
                <a:t>In de sloppenwijk zijn veel ouderen, vaak zijn ze dakloos omdat kinderen het geld niet hebben om voor ze te zorgen. Stichting PECA vangt deze ouderen op en heeft een ouderenhuis met slaapplek en organiseert twee maal per dag een maaltijd.</a:t>
              </a:r>
            </a:p>
          </p:txBody>
        </p:sp>
        <p:pic>
          <p:nvPicPr>
            <p:cNvPr id="14" name="Afbeelding 13" descr="Afbeelding met tekst, teken&#10;&#10;Automatisch gegenereerde beschrijving">
              <a:extLst>
                <a:ext uri="{FF2B5EF4-FFF2-40B4-BE49-F238E27FC236}">
                  <a16:creationId xmlns:a16="http://schemas.microsoft.com/office/drawing/2014/main" id="{C78A6FE2-3059-4A7F-A74F-16CFB7269E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7292" y="5049159"/>
              <a:ext cx="978208" cy="979618"/>
            </a:xfrm>
            <a:prstGeom prst="rect">
              <a:avLst/>
            </a:prstGeom>
          </p:spPr>
        </p:pic>
      </p:grpSp>
    </p:spTree>
    <p:extLst>
      <p:ext uri="{BB962C8B-B14F-4D97-AF65-F5344CB8AC3E}">
        <p14:creationId xmlns:p14="http://schemas.microsoft.com/office/powerpoint/2010/main" val="42910778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a:extLst>
              <a:ext uri="{FF2B5EF4-FFF2-40B4-BE49-F238E27FC236}">
                <a16:creationId xmlns:a16="http://schemas.microsoft.com/office/drawing/2014/main" id="{28B1A4FA-DDD9-4089-BD0F-8495436ADE0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071" r="12454"/>
          <a:stretch/>
        </p:blipFill>
        <p:spPr bwMode="auto">
          <a:xfrm>
            <a:off x="0" y="277238"/>
            <a:ext cx="9144000" cy="6580762"/>
          </a:xfrm>
          <a:prstGeom prst="rect">
            <a:avLst/>
          </a:prstGeom>
          <a:noFill/>
          <a:extLst>
            <a:ext uri="{909E8E84-426E-40DD-AFC4-6F175D3DCCD1}">
              <a14:hiddenFill xmlns:a14="http://schemas.microsoft.com/office/drawing/2010/main">
                <a:solidFill>
                  <a:srgbClr val="FFFFFF"/>
                </a:solidFill>
              </a14:hiddenFill>
            </a:ext>
          </a:extLst>
        </p:spPr>
      </p:pic>
      <p:sp>
        <p:nvSpPr>
          <p:cNvPr id="4" name="Rechthoek 3">
            <a:extLst>
              <a:ext uri="{FF2B5EF4-FFF2-40B4-BE49-F238E27FC236}">
                <a16:creationId xmlns:a16="http://schemas.microsoft.com/office/drawing/2014/main" id="{1246AA93-BEDD-44F9-B936-E7FEADE1237F}"/>
              </a:ext>
            </a:extLst>
          </p:cNvPr>
          <p:cNvSpPr/>
          <p:nvPr/>
        </p:nvSpPr>
        <p:spPr>
          <a:xfrm>
            <a:off x="0" y="-29100"/>
            <a:ext cx="8691937" cy="1083200"/>
          </a:xfrm>
          <a:prstGeom prst="rect">
            <a:avLst/>
          </a:prstGeom>
          <a:solidFill>
            <a:srgbClr val="9AAE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350"/>
          </a:p>
        </p:txBody>
      </p:sp>
      <p:sp>
        <p:nvSpPr>
          <p:cNvPr id="5" name="Tekstvak 4">
            <a:extLst>
              <a:ext uri="{FF2B5EF4-FFF2-40B4-BE49-F238E27FC236}">
                <a16:creationId xmlns:a16="http://schemas.microsoft.com/office/drawing/2014/main" id="{06BA1003-5F1D-49AE-9CBD-34F8171582C3}"/>
              </a:ext>
            </a:extLst>
          </p:cNvPr>
          <p:cNvSpPr txBox="1"/>
          <p:nvPr/>
        </p:nvSpPr>
        <p:spPr>
          <a:xfrm>
            <a:off x="244623" y="220112"/>
            <a:ext cx="7325443" cy="584775"/>
          </a:xfrm>
          <a:prstGeom prst="rect">
            <a:avLst/>
          </a:prstGeom>
          <a:noFill/>
        </p:spPr>
        <p:txBody>
          <a:bodyPr wrap="square" rtlCol="0">
            <a:spAutoFit/>
          </a:bodyPr>
          <a:lstStyle/>
          <a:p>
            <a:r>
              <a:rPr lang="nl-NL" sz="3200" b="1" dirty="0">
                <a:solidFill>
                  <a:schemeClr val="bg1"/>
                </a:solidFill>
                <a:latin typeface="Century Gothic" panose="020B0502020202020204" pitchFamily="34" charset="0"/>
              </a:rPr>
              <a:t>STICHTING PECA</a:t>
            </a:r>
          </a:p>
        </p:txBody>
      </p:sp>
      <p:sp>
        <p:nvSpPr>
          <p:cNvPr id="6" name="Rechthoekige driehoek 5">
            <a:extLst>
              <a:ext uri="{FF2B5EF4-FFF2-40B4-BE49-F238E27FC236}">
                <a16:creationId xmlns:a16="http://schemas.microsoft.com/office/drawing/2014/main" id="{32C830A1-2737-42E1-9507-052F63CA75F5}"/>
              </a:ext>
            </a:extLst>
          </p:cNvPr>
          <p:cNvSpPr/>
          <p:nvPr/>
        </p:nvSpPr>
        <p:spPr>
          <a:xfrm flipH="1">
            <a:off x="7105138" y="-29100"/>
            <a:ext cx="929857" cy="1083200"/>
          </a:xfrm>
          <a:prstGeom prst="rtTriangle">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7" name="Rechthoek 6">
            <a:extLst>
              <a:ext uri="{FF2B5EF4-FFF2-40B4-BE49-F238E27FC236}">
                <a16:creationId xmlns:a16="http://schemas.microsoft.com/office/drawing/2014/main" id="{0BE59866-B2AD-42AA-B804-AE23770D45F7}"/>
              </a:ext>
            </a:extLst>
          </p:cNvPr>
          <p:cNvSpPr/>
          <p:nvPr/>
        </p:nvSpPr>
        <p:spPr>
          <a:xfrm>
            <a:off x="8034995" y="-29100"/>
            <a:ext cx="1109006" cy="1083200"/>
          </a:xfrm>
          <a:prstGeom prst="rect">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8" name="Tekstvak 7">
            <a:extLst>
              <a:ext uri="{FF2B5EF4-FFF2-40B4-BE49-F238E27FC236}">
                <a16:creationId xmlns:a16="http://schemas.microsoft.com/office/drawing/2014/main" id="{8810E409-9A7C-4095-9D52-15615F16DDB0}"/>
              </a:ext>
            </a:extLst>
          </p:cNvPr>
          <p:cNvSpPr txBox="1"/>
          <p:nvPr/>
        </p:nvSpPr>
        <p:spPr>
          <a:xfrm>
            <a:off x="8777521" y="716803"/>
            <a:ext cx="366479" cy="300082"/>
          </a:xfrm>
          <a:prstGeom prst="rect">
            <a:avLst/>
          </a:prstGeom>
          <a:noFill/>
        </p:spPr>
        <p:txBody>
          <a:bodyPr wrap="square" rtlCol="0">
            <a:spAutoFit/>
          </a:bodyPr>
          <a:lstStyle/>
          <a:p>
            <a:r>
              <a:rPr lang="nl-NL" sz="1350" b="1" dirty="0">
                <a:solidFill>
                  <a:schemeClr val="bg1"/>
                </a:solidFill>
                <a:latin typeface="Century Gothic" panose="020B0502020202020204" pitchFamily="34" charset="0"/>
              </a:rPr>
              <a:t> </a:t>
            </a:r>
          </a:p>
        </p:txBody>
      </p:sp>
      <p:grpSp>
        <p:nvGrpSpPr>
          <p:cNvPr id="2" name="Groep 1">
            <a:extLst>
              <a:ext uri="{FF2B5EF4-FFF2-40B4-BE49-F238E27FC236}">
                <a16:creationId xmlns:a16="http://schemas.microsoft.com/office/drawing/2014/main" id="{AE441629-6399-485D-9827-DABD25E6F7FB}"/>
              </a:ext>
            </a:extLst>
          </p:cNvPr>
          <p:cNvGrpSpPr/>
          <p:nvPr/>
        </p:nvGrpSpPr>
        <p:grpSpPr>
          <a:xfrm>
            <a:off x="387665" y="4508499"/>
            <a:ext cx="8822309" cy="2358475"/>
            <a:chOff x="1050641" y="4065269"/>
            <a:chExt cx="7344859" cy="1963508"/>
          </a:xfrm>
        </p:grpSpPr>
        <p:sp>
          <p:nvSpPr>
            <p:cNvPr id="13" name="Rechthoek 12">
              <a:extLst>
                <a:ext uri="{FF2B5EF4-FFF2-40B4-BE49-F238E27FC236}">
                  <a16:creationId xmlns:a16="http://schemas.microsoft.com/office/drawing/2014/main" id="{AB39A64D-AB75-4A49-A744-5AB626E3D566}"/>
                </a:ext>
              </a:extLst>
            </p:cNvPr>
            <p:cNvSpPr/>
            <p:nvPr/>
          </p:nvSpPr>
          <p:spPr>
            <a:xfrm>
              <a:off x="1050641" y="4065269"/>
              <a:ext cx="7042718" cy="1803277"/>
            </a:xfrm>
            <a:prstGeom prst="rect">
              <a:avLst/>
            </a:prstGeom>
            <a:solidFill>
              <a:srgbClr val="C723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dirty="0"/>
            </a:p>
          </p:txBody>
        </p:sp>
        <p:sp>
          <p:nvSpPr>
            <p:cNvPr id="12" name="Tekstvak 11">
              <a:extLst>
                <a:ext uri="{FF2B5EF4-FFF2-40B4-BE49-F238E27FC236}">
                  <a16:creationId xmlns:a16="http://schemas.microsoft.com/office/drawing/2014/main" id="{D8541420-B4D9-49E2-AB8B-465CB76C5FA0}"/>
                </a:ext>
              </a:extLst>
            </p:cNvPr>
            <p:cNvSpPr txBox="1"/>
            <p:nvPr/>
          </p:nvSpPr>
          <p:spPr>
            <a:xfrm>
              <a:off x="1237604" y="4159770"/>
              <a:ext cx="6668792" cy="1614275"/>
            </a:xfrm>
            <a:prstGeom prst="rect">
              <a:avLst/>
            </a:prstGeom>
            <a:noFill/>
          </p:spPr>
          <p:txBody>
            <a:bodyPr wrap="square" rtlCol="0">
              <a:spAutoFit/>
            </a:bodyPr>
            <a:lstStyle/>
            <a:p>
              <a:pPr algn="ctr"/>
              <a:r>
                <a:rPr lang="nl-NL" sz="2400" b="1" dirty="0">
                  <a:solidFill>
                    <a:schemeClr val="bg1"/>
                  </a:solidFill>
                  <a:latin typeface="Century Gothic" panose="020B0502020202020204" pitchFamily="34" charset="0"/>
                </a:rPr>
                <a:t>De waterpomp naast het gebouw met o.a. de kerk en school is erg belangrijk in de sloppenwijk. Het geeft schoondrinkwater wat ziekten als Tyfus en Diarree tegen gaat. Om ziekten tegen te gaan is er ook een zorgpost voor kinderen en ouderen.</a:t>
              </a:r>
            </a:p>
          </p:txBody>
        </p:sp>
        <p:pic>
          <p:nvPicPr>
            <p:cNvPr id="14" name="Afbeelding 13" descr="Afbeelding met tekst, teken&#10;&#10;Automatisch gegenereerde beschrijving">
              <a:extLst>
                <a:ext uri="{FF2B5EF4-FFF2-40B4-BE49-F238E27FC236}">
                  <a16:creationId xmlns:a16="http://schemas.microsoft.com/office/drawing/2014/main" id="{C78A6FE2-3059-4A7F-A74F-16CFB7269E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7292" y="5049159"/>
              <a:ext cx="978208" cy="979618"/>
            </a:xfrm>
            <a:prstGeom prst="rect">
              <a:avLst/>
            </a:prstGeom>
          </p:spPr>
        </p:pic>
      </p:grpSp>
    </p:spTree>
    <p:extLst>
      <p:ext uri="{BB962C8B-B14F-4D97-AF65-F5344CB8AC3E}">
        <p14:creationId xmlns:p14="http://schemas.microsoft.com/office/powerpoint/2010/main" val="188111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a:extLst>
              <a:ext uri="{FF2B5EF4-FFF2-40B4-BE49-F238E27FC236}">
                <a16:creationId xmlns:a16="http://schemas.microsoft.com/office/drawing/2014/main" id="{E4078706-7F9D-4123-A8E2-0CA635993F5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7730" r="750" b="36403"/>
          <a:stretch/>
        </p:blipFill>
        <p:spPr bwMode="auto">
          <a:xfrm>
            <a:off x="0" y="-29100"/>
            <a:ext cx="9188472" cy="6896074"/>
          </a:xfrm>
          <a:prstGeom prst="rect">
            <a:avLst/>
          </a:prstGeom>
          <a:noFill/>
          <a:extLst>
            <a:ext uri="{909E8E84-426E-40DD-AFC4-6F175D3DCCD1}">
              <a14:hiddenFill xmlns:a14="http://schemas.microsoft.com/office/drawing/2010/main">
                <a:solidFill>
                  <a:srgbClr val="FFFFFF"/>
                </a:solidFill>
              </a14:hiddenFill>
            </a:ext>
          </a:extLst>
        </p:spPr>
      </p:pic>
      <p:sp>
        <p:nvSpPr>
          <p:cNvPr id="4" name="Rechthoek 3">
            <a:extLst>
              <a:ext uri="{FF2B5EF4-FFF2-40B4-BE49-F238E27FC236}">
                <a16:creationId xmlns:a16="http://schemas.microsoft.com/office/drawing/2014/main" id="{1246AA93-BEDD-44F9-B936-E7FEADE1237F}"/>
              </a:ext>
            </a:extLst>
          </p:cNvPr>
          <p:cNvSpPr/>
          <p:nvPr/>
        </p:nvSpPr>
        <p:spPr>
          <a:xfrm>
            <a:off x="0" y="-29100"/>
            <a:ext cx="8691937" cy="1083200"/>
          </a:xfrm>
          <a:prstGeom prst="rect">
            <a:avLst/>
          </a:prstGeom>
          <a:solidFill>
            <a:srgbClr val="9AAE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350"/>
          </a:p>
        </p:txBody>
      </p:sp>
      <p:sp>
        <p:nvSpPr>
          <p:cNvPr id="5" name="Tekstvak 4">
            <a:extLst>
              <a:ext uri="{FF2B5EF4-FFF2-40B4-BE49-F238E27FC236}">
                <a16:creationId xmlns:a16="http://schemas.microsoft.com/office/drawing/2014/main" id="{06BA1003-5F1D-49AE-9CBD-34F8171582C3}"/>
              </a:ext>
            </a:extLst>
          </p:cNvPr>
          <p:cNvSpPr txBox="1"/>
          <p:nvPr/>
        </p:nvSpPr>
        <p:spPr>
          <a:xfrm>
            <a:off x="244623" y="220112"/>
            <a:ext cx="7325443" cy="584775"/>
          </a:xfrm>
          <a:prstGeom prst="rect">
            <a:avLst/>
          </a:prstGeom>
          <a:noFill/>
        </p:spPr>
        <p:txBody>
          <a:bodyPr wrap="square" rtlCol="0">
            <a:spAutoFit/>
          </a:bodyPr>
          <a:lstStyle/>
          <a:p>
            <a:r>
              <a:rPr lang="nl-NL" sz="3200" b="1" dirty="0">
                <a:solidFill>
                  <a:schemeClr val="bg1"/>
                </a:solidFill>
                <a:latin typeface="Century Gothic" panose="020B0502020202020204" pitchFamily="34" charset="0"/>
              </a:rPr>
              <a:t>STICHTING PECA</a:t>
            </a:r>
          </a:p>
        </p:txBody>
      </p:sp>
      <p:sp>
        <p:nvSpPr>
          <p:cNvPr id="6" name="Rechthoekige driehoek 5">
            <a:extLst>
              <a:ext uri="{FF2B5EF4-FFF2-40B4-BE49-F238E27FC236}">
                <a16:creationId xmlns:a16="http://schemas.microsoft.com/office/drawing/2014/main" id="{32C830A1-2737-42E1-9507-052F63CA75F5}"/>
              </a:ext>
            </a:extLst>
          </p:cNvPr>
          <p:cNvSpPr/>
          <p:nvPr/>
        </p:nvSpPr>
        <p:spPr>
          <a:xfrm flipH="1">
            <a:off x="7105138" y="-29100"/>
            <a:ext cx="929857" cy="1083200"/>
          </a:xfrm>
          <a:prstGeom prst="rtTriangle">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7" name="Rechthoek 6">
            <a:extLst>
              <a:ext uri="{FF2B5EF4-FFF2-40B4-BE49-F238E27FC236}">
                <a16:creationId xmlns:a16="http://schemas.microsoft.com/office/drawing/2014/main" id="{0BE59866-B2AD-42AA-B804-AE23770D45F7}"/>
              </a:ext>
            </a:extLst>
          </p:cNvPr>
          <p:cNvSpPr/>
          <p:nvPr/>
        </p:nvSpPr>
        <p:spPr>
          <a:xfrm>
            <a:off x="8034995" y="-29100"/>
            <a:ext cx="1109006" cy="1083200"/>
          </a:xfrm>
          <a:prstGeom prst="rect">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8" name="Tekstvak 7">
            <a:extLst>
              <a:ext uri="{FF2B5EF4-FFF2-40B4-BE49-F238E27FC236}">
                <a16:creationId xmlns:a16="http://schemas.microsoft.com/office/drawing/2014/main" id="{8810E409-9A7C-4095-9D52-15615F16DDB0}"/>
              </a:ext>
            </a:extLst>
          </p:cNvPr>
          <p:cNvSpPr txBox="1"/>
          <p:nvPr/>
        </p:nvSpPr>
        <p:spPr>
          <a:xfrm>
            <a:off x="8777521" y="716803"/>
            <a:ext cx="366479" cy="300082"/>
          </a:xfrm>
          <a:prstGeom prst="rect">
            <a:avLst/>
          </a:prstGeom>
          <a:noFill/>
        </p:spPr>
        <p:txBody>
          <a:bodyPr wrap="square" rtlCol="0">
            <a:spAutoFit/>
          </a:bodyPr>
          <a:lstStyle/>
          <a:p>
            <a:r>
              <a:rPr lang="nl-NL" sz="1350" b="1" dirty="0">
                <a:solidFill>
                  <a:schemeClr val="bg1"/>
                </a:solidFill>
                <a:latin typeface="Century Gothic" panose="020B0502020202020204" pitchFamily="34" charset="0"/>
              </a:rPr>
              <a:t> </a:t>
            </a:r>
          </a:p>
        </p:txBody>
      </p:sp>
      <p:grpSp>
        <p:nvGrpSpPr>
          <p:cNvPr id="2" name="Groep 1">
            <a:extLst>
              <a:ext uri="{FF2B5EF4-FFF2-40B4-BE49-F238E27FC236}">
                <a16:creationId xmlns:a16="http://schemas.microsoft.com/office/drawing/2014/main" id="{AE441629-6399-485D-9827-DABD25E6F7FB}"/>
              </a:ext>
            </a:extLst>
          </p:cNvPr>
          <p:cNvGrpSpPr/>
          <p:nvPr/>
        </p:nvGrpSpPr>
        <p:grpSpPr>
          <a:xfrm>
            <a:off x="387665" y="4508499"/>
            <a:ext cx="8822309" cy="2358475"/>
            <a:chOff x="1050641" y="4065269"/>
            <a:chExt cx="7344859" cy="1963508"/>
          </a:xfrm>
        </p:grpSpPr>
        <p:sp>
          <p:nvSpPr>
            <p:cNvPr id="13" name="Rechthoek 12">
              <a:extLst>
                <a:ext uri="{FF2B5EF4-FFF2-40B4-BE49-F238E27FC236}">
                  <a16:creationId xmlns:a16="http://schemas.microsoft.com/office/drawing/2014/main" id="{AB39A64D-AB75-4A49-A744-5AB626E3D566}"/>
                </a:ext>
              </a:extLst>
            </p:cNvPr>
            <p:cNvSpPr/>
            <p:nvPr/>
          </p:nvSpPr>
          <p:spPr>
            <a:xfrm>
              <a:off x="1050641" y="4065269"/>
              <a:ext cx="7042718" cy="1803277"/>
            </a:xfrm>
            <a:prstGeom prst="rect">
              <a:avLst/>
            </a:prstGeom>
            <a:solidFill>
              <a:srgbClr val="C723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dirty="0"/>
            </a:p>
          </p:txBody>
        </p:sp>
        <p:sp>
          <p:nvSpPr>
            <p:cNvPr id="12" name="Tekstvak 11">
              <a:extLst>
                <a:ext uri="{FF2B5EF4-FFF2-40B4-BE49-F238E27FC236}">
                  <a16:creationId xmlns:a16="http://schemas.microsoft.com/office/drawing/2014/main" id="{D8541420-B4D9-49E2-AB8B-465CB76C5FA0}"/>
                </a:ext>
              </a:extLst>
            </p:cNvPr>
            <p:cNvSpPr txBox="1"/>
            <p:nvPr/>
          </p:nvSpPr>
          <p:spPr>
            <a:xfrm>
              <a:off x="1237604" y="4159770"/>
              <a:ext cx="6668792" cy="1614275"/>
            </a:xfrm>
            <a:prstGeom prst="rect">
              <a:avLst/>
            </a:prstGeom>
            <a:noFill/>
          </p:spPr>
          <p:txBody>
            <a:bodyPr wrap="square" rtlCol="0">
              <a:spAutoFit/>
            </a:bodyPr>
            <a:lstStyle/>
            <a:p>
              <a:pPr algn="ctr"/>
              <a:r>
                <a:rPr lang="nl-NL" sz="2400" b="1" dirty="0">
                  <a:solidFill>
                    <a:schemeClr val="bg1"/>
                  </a:solidFill>
                  <a:latin typeface="Century Gothic" panose="020B0502020202020204" pitchFamily="34" charset="0"/>
                </a:rPr>
                <a:t>De gevolgen van het corona virus zijn nog elke dag zichtbaar in de sloppenwijk… Weinig inwoners hebben werk, de reserves zijn op en veel gezinnen zijn afhankelijk van de voedselpakketten van Stichting PECA. </a:t>
              </a:r>
            </a:p>
          </p:txBody>
        </p:sp>
        <p:pic>
          <p:nvPicPr>
            <p:cNvPr id="14" name="Afbeelding 13" descr="Afbeelding met tekst, teken&#10;&#10;Automatisch gegenereerde beschrijving">
              <a:extLst>
                <a:ext uri="{FF2B5EF4-FFF2-40B4-BE49-F238E27FC236}">
                  <a16:creationId xmlns:a16="http://schemas.microsoft.com/office/drawing/2014/main" id="{C78A6FE2-3059-4A7F-A74F-16CFB7269E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7292" y="5049159"/>
              <a:ext cx="978208" cy="979618"/>
            </a:xfrm>
            <a:prstGeom prst="rect">
              <a:avLst/>
            </a:prstGeom>
          </p:spPr>
        </p:pic>
      </p:grpSp>
    </p:spTree>
    <p:extLst>
      <p:ext uri="{BB962C8B-B14F-4D97-AF65-F5344CB8AC3E}">
        <p14:creationId xmlns:p14="http://schemas.microsoft.com/office/powerpoint/2010/main" val="25232397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a:extLst>
              <a:ext uri="{FF2B5EF4-FFF2-40B4-BE49-F238E27FC236}">
                <a16:creationId xmlns:a16="http://schemas.microsoft.com/office/drawing/2014/main" id="{0C4D5EB2-EFE5-47B7-9685-E48491F5F94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7730" r="750" b="36403"/>
          <a:stretch/>
        </p:blipFill>
        <p:spPr bwMode="auto">
          <a:xfrm>
            <a:off x="0" y="-29100"/>
            <a:ext cx="9188472" cy="6896074"/>
          </a:xfrm>
          <a:prstGeom prst="rect">
            <a:avLst/>
          </a:prstGeom>
          <a:noFill/>
          <a:extLst>
            <a:ext uri="{909E8E84-426E-40DD-AFC4-6F175D3DCCD1}">
              <a14:hiddenFill xmlns:a14="http://schemas.microsoft.com/office/drawing/2010/main">
                <a:solidFill>
                  <a:srgbClr val="FFFFFF"/>
                </a:solidFill>
              </a14:hiddenFill>
            </a:ext>
          </a:extLst>
        </p:spPr>
      </p:pic>
      <p:sp>
        <p:nvSpPr>
          <p:cNvPr id="4" name="Rechthoek 3">
            <a:extLst>
              <a:ext uri="{FF2B5EF4-FFF2-40B4-BE49-F238E27FC236}">
                <a16:creationId xmlns:a16="http://schemas.microsoft.com/office/drawing/2014/main" id="{1246AA93-BEDD-44F9-B936-E7FEADE1237F}"/>
              </a:ext>
            </a:extLst>
          </p:cNvPr>
          <p:cNvSpPr/>
          <p:nvPr/>
        </p:nvSpPr>
        <p:spPr>
          <a:xfrm>
            <a:off x="0" y="-29100"/>
            <a:ext cx="8691937" cy="1083200"/>
          </a:xfrm>
          <a:prstGeom prst="rect">
            <a:avLst/>
          </a:prstGeom>
          <a:solidFill>
            <a:srgbClr val="9AAE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350"/>
          </a:p>
        </p:txBody>
      </p:sp>
      <p:sp>
        <p:nvSpPr>
          <p:cNvPr id="5" name="Tekstvak 4">
            <a:extLst>
              <a:ext uri="{FF2B5EF4-FFF2-40B4-BE49-F238E27FC236}">
                <a16:creationId xmlns:a16="http://schemas.microsoft.com/office/drawing/2014/main" id="{06BA1003-5F1D-49AE-9CBD-34F8171582C3}"/>
              </a:ext>
            </a:extLst>
          </p:cNvPr>
          <p:cNvSpPr txBox="1"/>
          <p:nvPr/>
        </p:nvSpPr>
        <p:spPr>
          <a:xfrm>
            <a:off x="244623" y="220112"/>
            <a:ext cx="7325443" cy="584775"/>
          </a:xfrm>
          <a:prstGeom prst="rect">
            <a:avLst/>
          </a:prstGeom>
          <a:noFill/>
        </p:spPr>
        <p:txBody>
          <a:bodyPr wrap="square" rtlCol="0">
            <a:spAutoFit/>
          </a:bodyPr>
          <a:lstStyle/>
          <a:p>
            <a:r>
              <a:rPr lang="nl-NL" sz="3200" b="1" dirty="0">
                <a:solidFill>
                  <a:schemeClr val="bg1"/>
                </a:solidFill>
                <a:latin typeface="Century Gothic" panose="020B0502020202020204" pitchFamily="34" charset="0"/>
              </a:rPr>
              <a:t>STICHTING PECA</a:t>
            </a:r>
          </a:p>
        </p:txBody>
      </p:sp>
      <p:sp>
        <p:nvSpPr>
          <p:cNvPr id="6" name="Rechthoekige driehoek 5">
            <a:extLst>
              <a:ext uri="{FF2B5EF4-FFF2-40B4-BE49-F238E27FC236}">
                <a16:creationId xmlns:a16="http://schemas.microsoft.com/office/drawing/2014/main" id="{32C830A1-2737-42E1-9507-052F63CA75F5}"/>
              </a:ext>
            </a:extLst>
          </p:cNvPr>
          <p:cNvSpPr/>
          <p:nvPr/>
        </p:nvSpPr>
        <p:spPr>
          <a:xfrm flipH="1">
            <a:off x="7105138" y="-29100"/>
            <a:ext cx="929857" cy="1083200"/>
          </a:xfrm>
          <a:prstGeom prst="rtTriangle">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7" name="Rechthoek 6">
            <a:extLst>
              <a:ext uri="{FF2B5EF4-FFF2-40B4-BE49-F238E27FC236}">
                <a16:creationId xmlns:a16="http://schemas.microsoft.com/office/drawing/2014/main" id="{0BE59866-B2AD-42AA-B804-AE23770D45F7}"/>
              </a:ext>
            </a:extLst>
          </p:cNvPr>
          <p:cNvSpPr/>
          <p:nvPr/>
        </p:nvSpPr>
        <p:spPr>
          <a:xfrm>
            <a:off x="8034995" y="-29100"/>
            <a:ext cx="1109006" cy="1083200"/>
          </a:xfrm>
          <a:prstGeom prst="rect">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8" name="Tekstvak 7">
            <a:extLst>
              <a:ext uri="{FF2B5EF4-FFF2-40B4-BE49-F238E27FC236}">
                <a16:creationId xmlns:a16="http://schemas.microsoft.com/office/drawing/2014/main" id="{8810E409-9A7C-4095-9D52-15615F16DDB0}"/>
              </a:ext>
            </a:extLst>
          </p:cNvPr>
          <p:cNvSpPr txBox="1"/>
          <p:nvPr/>
        </p:nvSpPr>
        <p:spPr>
          <a:xfrm>
            <a:off x="8777521" y="716803"/>
            <a:ext cx="366479" cy="300082"/>
          </a:xfrm>
          <a:prstGeom prst="rect">
            <a:avLst/>
          </a:prstGeom>
          <a:noFill/>
        </p:spPr>
        <p:txBody>
          <a:bodyPr wrap="square" rtlCol="0">
            <a:spAutoFit/>
          </a:bodyPr>
          <a:lstStyle/>
          <a:p>
            <a:r>
              <a:rPr lang="nl-NL" sz="1350" b="1" dirty="0">
                <a:solidFill>
                  <a:schemeClr val="bg1"/>
                </a:solidFill>
                <a:latin typeface="Century Gothic" panose="020B0502020202020204" pitchFamily="34" charset="0"/>
              </a:rPr>
              <a:t> </a:t>
            </a:r>
          </a:p>
        </p:txBody>
      </p:sp>
      <p:grpSp>
        <p:nvGrpSpPr>
          <p:cNvPr id="2" name="Groep 1">
            <a:extLst>
              <a:ext uri="{FF2B5EF4-FFF2-40B4-BE49-F238E27FC236}">
                <a16:creationId xmlns:a16="http://schemas.microsoft.com/office/drawing/2014/main" id="{AE441629-6399-485D-9827-DABD25E6F7FB}"/>
              </a:ext>
            </a:extLst>
          </p:cNvPr>
          <p:cNvGrpSpPr/>
          <p:nvPr/>
        </p:nvGrpSpPr>
        <p:grpSpPr>
          <a:xfrm>
            <a:off x="387665" y="4508501"/>
            <a:ext cx="8822309" cy="2360280"/>
            <a:chOff x="1050641" y="4065269"/>
            <a:chExt cx="7344859" cy="1965010"/>
          </a:xfrm>
        </p:grpSpPr>
        <p:sp>
          <p:nvSpPr>
            <p:cNvPr id="13" name="Rechthoek 12">
              <a:extLst>
                <a:ext uri="{FF2B5EF4-FFF2-40B4-BE49-F238E27FC236}">
                  <a16:creationId xmlns:a16="http://schemas.microsoft.com/office/drawing/2014/main" id="{AB39A64D-AB75-4A49-A744-5AB626E3D566}"/>
                </a:ext>
              </a:extLst>
            </p:cNvPr>
            <p:cNvSpPr/>
            <p:nvPr/>
          </p:nvSpPr>
          <p:spPr>
            <a:xfrm>
              <a:off x="1050641" y="4065269"/>
              <a:ext cx="7042718" cy="1803277"/>
            </a:xfrm>
            <a:prstGeom prst="rect">
              <a:avLst/>
            </a:prstGeom>
            <a:solidFill>
              <a:srgbClr val="C723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dirty="0"/>
            </a:p>
          </p:txBody>
        </p:sp>
        <p:sp>
          <p:nvSpPr>
            <p:cNvPr id="12" name="Tekstvak 11">
              <a:extLst>
                <a:ext uri="{FF2B5EF4-FFF2-40B4-BE49-F238E27FC236}">
                  <a16:creationId xmlns:a16="http://schemas.microsoft.com/office/drawing/2014/main" id="{D8541420-B4D9-49E2-AB8B-465CB76C5FA0}"/>
                </a:ext>
              </a:extLst>
            </p:cNvPr>
            <p:cNvSpPr txBox="1"/>
            <p:nvPr/>
          </p:nvSpPr>
          <p:spPr>
            <a:xfrm>
              <a:off x="1237604" y="4159770"/>
              <a:ext cx="6668792" cy="1870509"/>
            </a:xfrm>
            <a:prstGeom prst="rect">
              <a:avLst/>
            </a:prstGeom>
            <a:noFill/>
          </p:spPr>
          <p:txBody>
            <a:bodyPr wrap="square" rtlCol="0">
              <a:spAutoFit/>
            </a:bodyPr>
            <a:lstStyle/>
            <a:p>
              <a:r>
                <a:rPr lang="nl-NL" sz="2000" b="1" dirty="0">
                  <a:solidFill>
                    <a:schemeClr val="bg1"/>
                  </a:solidFill>
                  <a:latin typeface="Century Gothic" panose="020B0502020202020204" pitchFamily="34" charset="0"/>
                </a:rPr>
                <a:t>Stichting PECA</a:t>
              </a:r>
            </a:p>
            <a:p>
              <a:r>
                <a:rPr lang="nl-NL" sz="2000" b="1" dirty="0">
                  <a:solidFill>
                    <a:schemeClr val="bg1"/>
                  </a:solidFill>
                  <a:latin typeface="Century Gothic" panose="020B0502020202020204" pitchFamily="34" charset="0"/>
                </a:rPr>
                <a:t>De Kievit 18</a:t>
              </a:r>
            </a:p>
            <a:p>
              <a:r>
                <a:rPr lang="nl-NL" sz="2000" b="1" dirty="0">
                  <a:solidFill>
                    <a:schemeClr val="bg1"/>
                  </a:solidFill>
                  <a:latin typeface="Century Gothic" panose="020B0502020202020204" pitchFamily="34" charset="0"/>
                </a:rPr>
                <a:t>8251 JL Dronten</a:t>
              </a:r>
            </a:p>
            <a:p>
              <a:r>
                <a:rPr lang="nl-NL" sz="2000" b="1" dirty="0">
                  <a:solidFill>
                    <a:schemeClr val="bg1"/>
                  </a:solidFill>
                  <a:latin typeface="Century Gothic" panose="020B0502020202020204" pitchFamily="34" charset="0"/>
                </a:rPr>
                <a:t>T: 0321-785165</a:t>
              </a:r>
            </a:p>
            <a:p>
              <a:r>
                <a:rPr lang="nl-NL" sz="2000" b="1" dirty="0">
                  <a:solidFill>
                    <a:schemeClr val="bg1"/>
                  </a:solidFill>
                  <a:latin typeface="Century Gothic" panose="020B0502020202020204" pitchFamily="34" charset="0"/>
                </a:rPr>
                <a:t>E: info@peca-eu.com</a:t>
              </a:r>
            </a:p>
            <a:p>
              <a:r>
                <a:rPr lang="nl-NL" sz="2000" b="1" dirty="0">
                  <a:solidFill>
                    <a:schemeClr val="bg1"/>
                  </a:solidFill>
                  <a:latin typeface="Century Gothic" panose="020B0502020202020204" pitchFamily="34" charset="0"/>
                </a:rPr>
                <a:t>NL19 INGB 0006 5196 30</a:t>
              </a:r>
            </a:p>
            <a:p>
              <a:pPr algn="ctr"/>
              <a:endParaRPr lang="nl-NL" sz="2000" b="1" dirty="0">
                <a:solidFill>
                  <a:schemeClr val="bg1"/>
                </a:solidFill>
                <a:latin typeface="Century Gothic" panose="020B0502020202020204" pitchFamily="34" charset="0"/>
              </a:endParaRPr>
            </a:p>
          </p:txBody>
        </p:sp>
        <p:pic>
          <p:nvPicPr>
            <p:cNvPr id="14" name="Afbeelding 13" descr="Afbeelding met tekst, teken&#10;&#10;Automatisch gegenereerde beschrijving">
              <a:extLst>
                <a:ext uri="{FF2B5EF4-FFF2-40B4-BE49-F238E27FC236}">
                  <a16:creationId xmlns:a16="http://schemas.microsoft.com/office/drawing/2014/main" id="{C78A6FE2-3059-4A7F-A74F-16CFB7269E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7292" y="5049160"/>
              <a:ext cx="978208" cy="979618"/>
            </a:xfrm>
            <a:prstGeom prst="rect">
              <a:avLst/>
            </a:prstGeom>
          </p:spPr>
        </p:pic>
      </p:grpSp>
      <p:pic>
        <p:nvPicPr>
          <p:cNvPr id="15" name="Picture 2">
            <a:extLst>
              <a:ext uri="{FF2B5EF4-FFF2-40B4-BE49-F238E27FC236}">
                <a16:creationId xmlns:a16="http://schemas.microsoft.com/office/drawing/2014/main" id="{EC418C3E-FC9F-4BE0-936E-4A0187459D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7410" y="4656091"/>
            <a:ext cx="1870834" cy="1870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60426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Afbeelding 15" descr="Afbeelding met persoon, buiten, eten&#10;&#10;Automatisch gegenereerde beschrijving">
            <a:extLst>
              <a:ext uri="{FF2B5EF4-FFF2-40B4-BE49-F238E27FC236}">
                <a16:creationId xmlns:a16="http://schemas.microsoft.com/office/drawing/2014/main" id="{F2797DBF-AE55-4AD1-99BC-6D91C32B97A5}"/>
              </a:ext>
            </a:extLst>
          </p:cNvPr>
          <p:cNvPicPr>
            <a:picLocks noChangeAspect="1"/>
          </p:cNvPicPr>
          <p:nvPr/>
        </p:nvPicPr>
        <p:blipFill rotWithShape="1">
          <a:blip r:embed="rId2">
            <a:extLst>
              <a:ext uri="{28A0092B-C50C-407E-A947-70E740481C1C}">
                <a14:useLocalDpi xmlns:a14="http://schemas.microsoft.com/office/drawing/2010/main" val="0"/>
              </a:ext>
            </a:extLst>
          </a:blip>
          <a:srcRect l="-1" t="455" r="687" b="-455"/>
          <a:stretch/>
        </p:blipFill>
        <p:spPr>
          <a:xfrm>
            <a:off x="0" y="804887"/>
            <a:ext cx="9144000" cy="6084211"/>
          </a:xfrm>
          <a:prstGeom prst="rect">
            <a:avLst/>
          </a:prstGeom>
        </p:spPr>
      </p:pic>
      <p:sp>
        <p:nvSpPr>
          <p:cNvPr id="4" name="Rechthoek 3">
            <a:extLst>
              <a:ext uri="{FF2B5EF4-FFF2-40B4-BE49-F238E27FC236}">
                <a16:creationId xmlns:a16="http://schemas.microsoft.com/office/drawing/2014/main" id="{1246AA93-BEDD-44F9-B936-E7FEADE1237F}"/>
              </a:ext>
            </a:extLst>
          </p:cNvPr>
          <p:cNvSpPr/>
          <p:nvPr/>
        </p:nvSpPr>
        <p:spPr>
          <a:xfrm>
            <a:off x="0" y="-29100"/>
            <a:ext cx="8691937" cy="1083200"/>
          </a:xfrm>
          <a:prstGeom prst="rect">
            <a:avLst/>
          </a:prstGeom>
          <a:solidFill>
            <a:srgbClr val="9AAE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350"/>
          </a:p>
        </p:txBody>
      </p:sp>
      <p:sp>
        <p:nvSpPr>
          <p:cNvPr id="5" name="Tekstvak 4">
            <a:extLst>
              <a:ext uri="{FF2B5EF4-FFF2-40B4-BE49-F238E27FC236}">
                <a16:creationId xmlns:a16="http://schemas.microsoft.com/office/drawing/2014/main" id="{06BA1003-5F1D-49AE-9CBD-34F8171582C3}"/>
              </a:ext>
            </a:extLst>
          </p:cNvPr>
          <p:cNvSpPr txBox="1"/>
          <p:nvPr/>
        </p:nvSpPr>
        <p:spPr>
          <a:xfrm>
            <a:off x="244623" y="220112"/>
            <a:ext cx="7325443" cy="584775"/>
          </a:xfrm>
          <a:prstGeom prst="rect">
            <a:avLst/>
          </a:prstGeom>
          <a:noFill/>
        </p:spPr>
        <p:txBody>
          <a:bodyPr wrap="square" rtlCol="0">
            <a:spAutoFit/>
          </a:bodyPr>
          <a:lstStyle/>
          <a:p>
            <a:r>
              <a:rPr lang="nl-NL" sz="3200" b="1" dirty="0">
                <a:solidFill>
                  <a:schemeClr val="bg1"/>
                </a:solidFill>
                <a:latin typeface="Century Gothic" panose="020B0502020202020204" pitchFamily="34" charset="0"/>
              </a:rPr>
              <a:t>STICHTING PECA</a:t>
            </a:r>
          </a:p>
        </p:txBody>
      </p:sp>
      <p:sp>
        <p:nvSpPr>
          <p:cNvPr id="6" name="Rechthoekige driehoek 5">
            <a:extLst>
              <a:ext uri="{FF2B5EF4-FFF2-40B4-BE49-F238E27FC236}">
                <a16:creationId xmlns:a16="http://schemas.microsoft.com/office/drawing/2014/main" id="{32C830A1-2737-42E1-9507-052F63CA75F5}"/>
              </a:ext>
            </a:extLst>
          </p:cNvPr>
          <p:cNvSpPr/>
          <p:nvPr/>
        </p:nvSpPr>
        <p:spPr>
          <a:xfrm flipH="1">
            <a:off x="7105138" y="-29100"/>
            <a:ext cx="929857" cy="1083200"/>
          </a:xfrm>
          <a:prstGeom prst="rtTriangle">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7" name="Rechthoek 6">
            <a:extLst>
              <a:ext uri="{FF2B5EF4-FFF2-40B4-BE49-F238E27FC236}">
                <a16:creationId xmlns:a16="http://schemas.microsoft.com/office/drawing/2014/main" id="{0BE59866-B2AD-42AA-B804-AE23770D45F7}"/>
              </a:ext>
            </a:extLst>
          </p:cNvPr>
          <p:cNvSpPr/>
          <p:nvPr/>
        </p:nvSpPr>
        <p:spPr>
          <a:xfrm>
            <a:off x="8034995" y="-29100"/>
            <a:ext cx="1109006" cy="1083200"/>
          </a:xfrm>
          <a:prstGeom prst="rect">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nl-NL" sz="1350">
              <a:solidFill>
                <a:prstClr val="white"/>
              </a:solidFill>
              <a:latin typeface="Calibri" panose="020F0502020204030204"/>
            </a:endParaRPr>
          </a:p>
        </p:txBody>
      </p:sp>
      <p:sp>
        <p:nvSpPr>
          <p:cNvPr id="8" name="Tekstvak 7">
            <a:extLst>
              <a:ext uri="{FF2B5EF4-FFF2-40B4-BE49-F238E27FC236}">
                <a16:creationId xmlns:a16="http://schemas.microsoft.com/office/drawing/2014/main" id="{8810E409-9A7C-4095-9D52-15615F16DDB0}"/>
              </a:ext>
            </a:extLst>
          </p:cNvPr>
          <p:cNvSpPr txBox="1"/>
          <p:nvPr/>
        </p:nvSpPr>
        <p:spPr>
          <a:xfrm>
            <a:off x="8777521" y="716803"/>
            <a:ext cx="366479" cy="300082"/>
          </a:xfrm>
          <a:prstGeom prst="rect">
            <a:avLst/>
          </a:prstGeom>
          <a:noFill/>
        </p:spPr>
        <p:txBody>
          <a:bodyPr wrap="square" rtlCol="0">
            <a:spAutoFit/>
          </a:bodyPr>
          <a:lstStyle/>
          <a:p>
            <a:r>
              <a:rPr lang="nl-NL" sz="1350" b="1" dirty="0">
                <a:solidFill>
                  <a:schemeClr val="bg1"/>
                </a:solidFill>
                <a:latin typeface="Century Gothic" panose="020B0502020202020204" pitchFamily="34" charset="0"/>
              </a:rPr>
              <a:t> </a:t>
            </a:r>
          </a:p>
        </p:txBody>
      </p:sp>
      <p:grpSp>
        <p:nvGrpSpPr>
          <p:cNvPr id="2" name="Groep 1">
            <a:extLst>
              <a:ext uri="{FF2B5EF4-FFF2-40B4-BE49-F238E27FC236}">
                <a16:creationId xmlns:a16="http://schemas.microsoft.com/office/drawing/2014/main" id="{AE441629-6399-485D-9827-DABD25E6F7FB}"/>
              </a:ext>
            </a:extLst>
          </p:cNvPr>
          <p:cNvGrpSpPr/>
          <p:nvPr/>
        </p:nvGrpSpPr>
        <p:grpSpPr>
          <a:xfrm>
            <a:off x="387665" y="4508499"/>
            <a:ext cx="8822309" cy="2358475"/>
            <a:chOff x="1050641" y="4065269"/>
            <a:chExt cx="7344859" cy="1963508"/>
          </a:xfrm>
        </p:grpSpPr>
        <p:sp>
          <p:nvSpPr>
            <p:cNvPr id="13" name="Rechthoek 12">
              <a:extLst>
                <a:ext uri="{FF2B5EF4-FFF2-40B4-BE49-F238E27FC236}">
                  <a16:creationId xmlns:a16="http://schemas.microsoft.com/office/drawing/2014/main" id="{AB39A64D-AB75-4A49-A744-5AB626E3D566}"/>
                </a:ext>
              </a:extLst>
            </p:cNvPr>
            <p:cNvSpPr/>
            <p:nvPr/>
          </p:nvSpPr>
          <p:spPr>
            <a:xfrm>
              <a:off x="1050641" y="4065269"/>
              <a:ext cx="7042718" cy="1803277"/>
            </a:xfrm>
            <a:prstGeom prst="rect">
              <a:avLst/>
            </a:prstGeom>
            <a:solidFill>
              <a:srgbClr val="C723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dirty="0"/>
            </a:p>
          </p:txBody>
        </p:sp>
        <p:sp>
          <p:nvSpPr>
            <p:cNvPr id="12" name="Tekstvak 11">
              <a:extLst>
                <a:ext uri="{FF2B5EF4-FFF2-40B4-BE49-F238E27FC236}">
                  <a16:creationId xmlns:a16="http://schemas.microsoft.com/office/drawing/2014/main" id="{D8541420-B4D9-49E2-AB8B-465CB76C5FA0}"/>
                </a:ext>
              </a:extLst>
            </p:cNvPr>
            <p:cNvSpPr txBox="1"/>
            <p:nvPr/>
          </p:nvSpPr>
          <p:spPr>
            <a:xfrm>
              <a:off x="1237604" y="4359096"/>
              <a:ext cx="6668792" cy="1101806"/>
            </a:xfrm>
            <a:prstGeom prst="rect">
              <a:avLst/>
            </a:prstGeom>
            <a:noFill/>
          </p:spPr>
          <p:txBody>
            <a:bodyPr wrap="square" rtlCol="0">
              <a:spAutoFit/>
            </a:bodyPr>
            <a:lstStyle/>
            <a:p>
              <a:pPr algn="ctr"/>
              <a:r>
                <a:rPr lang="nl-NL" sz="3200" b="1" dirty="0">
                  <a:solidFill>
                    <a:schemeClr val="bg1"/>
                  </a:solidFill>
                  <a:latin typeface="Century Gothic" panose="020B0502020202020204" pitchFamily="34" charset="0"/>
                </a:rPr>
                <a:t>MEER INFORMATIE OVER HET PROJECT</a:t>
              </a:r>
            </a:p>
            <a:p>
              <a:pPr algn="ctr"/>
              <a:endParaRPr lang="nl-NL" sz="2400" b="1" dirty="0">
                <a:solidFill>
                  <a:schemeClr val="bg1"/>
                </a:solidFill>
                <a:latin typeface="Century Gothic" panose="020B0502020202020204" pitchFamily="34" charset="0"/>
              </a:endParaRPr>
            </a:p>
            <a:p>
              <a:pPr algn="ctr"/>
              <a:r>
                <a:rPr lang="nl-NL" sz="2400" b="1" dirty="0">
                  <a:solidFill>
                    <a:schemeClr val="bg1"/>
                  </a:solidFill>
                  <a:latin typeface="Century Gothic" panose="020B0502020202020204" pitchFamily="34" charset="0"/>
                </a:rPr>
                <a:t>WWW.STICHTINGPECA.COM</a:t>
              </a:r>
            </a:p>
          </p:txBody>
        </p:sp>
        <p:pic>
          <p:nvPicPr>
            <p:cNvPr id="14" name="Afbeelding 13" descr="Afbeelding met tekst, teken&#10;&#10;Automatisch gegenereerde beschrijving">
              <a:extLst>
                <a:ext uri="{FF2B5EF4-FFF2-40B4-BE49-F238E27FC236}">
                  <a16:creationId xmlns:a16="http://schemas.microsoft.com/office/drawing/2014/main" id="{C78A6FE2-3059-4A7F-A74F-16CFB7269E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7292" y="5049159"/>
              <a:ext cx="978208" cy="979618"/>
            </a:xfrm>
            <a:prstGeom prst="rect">
              <a:avLst/>
            </a:prstGeom>
          </p:spPr>
        </p:pic>
      </p:grpSp>
    </p:spTree>
    <p:extLst>
      <p:ext uri="{BB962C8B-B14F-4D97-AF65-F5344CB8AC3E}">
        <p14:creationId xmlns:p14="http://schemas.microsoft.com/office/powerpoint/2010/main" val="894527288"/>
      </p:ext>
    </p:extLst>
  </p:cSld>
  <p:clrMapOvr>
    <a:masterClrMapping/>
  </p:clrMapOvr>
</p:sld>
</file>

<file path=ppt/theme/theme1.xml><?xml version="1.0" encoding="utf-8"?>
<a:theme xmlns:a="http://schemas.openxmlformats.org/drawingml/2006/main" name="Kantoorthema">
  <a:themeElements>
    <a:clrScheme name="Kantoorthema">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Kantoorthema">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them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159</TotalTime>
  <Words>435</Words>
  <Application>Microsoft Office PowerPoint</Application>
  <PresentationFormat>Diavoorstelling (4:3)</PresentationFormat>
  <Paragraphs>78</Paragraphs>
  <Slides>11</Slides>
  <Notes>0</Notes>
  <HiddenSlides>0</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11</vt:i4>
      </vt:variant>
    </vt:vector>
  </HeadingPairs>
  <TitlesOfParts>
    <vt:vector size="16" baseType="lpstr">
      <vt:lpstr>Arial</vt:lpstr>
      <vt:lpstr>Calibri</vt:lpstr>
      <vt:lpstr>Calibri Light</vt:lpstr>
      <vt:lpstr>Century Gothic</vt:lpstr>
      <vt:lpstr>Kantoorthema</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Erik Jan Weening</dc:creator>
  <cp:lastModifiedBy>Erik Jan Weening</cp:lastModifiedBy>
  <cp:revision>3</cp:revision>
  <dcterms:created xsi:type="dcterms:W3CDTF">2020-04-27T08:13:51Z</dcterms:created>
  <dcterms:modified xsi:type="dcterms:W3CDTF">2021-12-30T18:09:31Z</dcterms:modified>
</cp:coreProperties>
</file>