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63" r:id="rId5"/>
    <p:sldId id="259" r:id="rId6"/>
    <p:sldId id="260" r:id="rId7"/>
    <p:sldId id="261" r:id="rId8"/>
    <p:sldId id="262" r:id="rId9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72323"/>
    <a:srgbClr val="9AAE8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8BFA02C-AABE-4F5E-96E3-07FC0D5244F8}" v="45" dt="2020-04-27T08:33:39.54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rik Jan Weening" userId="449a7b87e6dbb919" providerId="LiveId" clId="{68BFA02C-AABE-4F5E-96E3-07FC0D5244F8}"/>
    <pc:docChg chg="undo custSel addSld modSld">
      <pc:chgData name="Erik Jan Weening" userId="449a7b87e6dbb919" providerId="LiveId" clId="{68BFA02C-AABE-4F5E-96E3-07FC0D5244F8}" dt="2020-04-27T08:38:52.110" v="688" actId="732"/>
      <pc:docMkLst>
        <pc:docMk/>
      </pc:docMkLst>
      <pc:sldChg chg="addSp delSp modSp add mod">
        <pc:chgData name="Erik Jan Weening" userId="449a7b87e6dbb919" providerId="LiveId" clId="{68BFA02C-AABE-4F5E-96E3-07FC0D5244F8}" dt="2020-04-27T07:56:43.331" v="125" actId="1076"/>
        <pc:sldMkLst>
          <pc:docMk/>
          <pc:sldMk cId="3533979125" sldId="256"/>
        </pc:sldMkLst>
        <pc:spChg chg="del">
          <ac:chgData name="Erik Jan Weening" userId="449a7b87e6dbb919" providerId="LiveId" clId="{68BFA02C-AABE-4F5E-96E3-07FC0D5244F8}" dt="2020-04-27T07:49:40.681" v="1" actId="478"/>
          <ac:spMkLst>
            <pc:docMk/>
            <pc:sldMk cId="3533979125" sldId="256"/>
            <ac:spMk id="2" creationId="{D825AE47-5ECF-4410-AC6C-D274B33D44FB}"/>
          </ac:spMkLst>
        </pc:spChg>
        <pc:spChg chg="del">
          <ac:chgData name="Erik Jan Weening" userId="449a7b87e6dbb919" providerId="LiveId" clId="{68BFA02C-AABE-4F5E-96E3-07FC0D5244F8}" dt="2020-04-27T07:49:40.681" v="1" actId="478"/>
          <ac:spMkLst>
            <pc:docMk/>
            <pc:sldMk cId="3533979125" sldId="256"/>
            <ac:spMk id="3" creationId="{0D6F0A58-5FBE-42B6-9E28-11B87175D240}"/>
          </ac:spMkLst>
        </pc:spChg>
        <pc:spChg chg="add mod">
          <ac:chgData name="Erik Jan Weening" userId="449a7b87e6dbb919" providerId="LiveId" clId="{68BFA02C-AABE-4F5E-96E3-07FC0D5244F8}" dt="2020-04-27T07:49:55.490" v="6" actId="14100"/>
          <ac:spMkLst>
            <pc:docMk/>
            <pc:sldMk cId="3533979125" sldId="256"/>
            <ac:spMk id="4" creationId="{1246AA93-BEDD-44F9-B936-E7FEADE1237F}"/>
          </ac:spMkLst>
        </pc:spChg>
        <pc:spChg chg="add mod">
          <ac:chgData name="Erik Jan Weening" userId="449a7b87e6dbb919" providerId="LiveId" clId="{68BFA02C-AABE-4F5E-96E3-07FC0D5244F8}" dt="2020-04-27T07:50:09.361" v="43" actId="14100"/>
          <ac:spMkLst>
            <pc:docMk/>
            <pc:sldMk cId="3533979125" sldId="256"/>
            <ac:spMk id="5" creationId="{06BA1003-5F1D-49AE-9CBD-34F8171582C3}"/>
          </ac:spMkLst>
        </pc:spChg>
        <pc:spChg chg="add mod">
          <ac:chgData name="Erik Jan Weening" userId="449a7b87e6dbb919" providerId="LiveId" clId="{68BFA02C-AABE-4F5E-96E3-07FC0D5244F8}" dt="2020-04-27T07:49:53.085" v="5" actId="1076"/>
          <ac:spMkLst>
            <pc:docMk/>
            <pc:sldMk cId="3533979125" sldId="256"/>
            <ac:spMk id="6" creationId="{32C830A1-2737-42E1-9507-052F63CA75F5}"/>
          </ac:spMkLst>
        </pc:spChg>
        <pc:spChg chg="add mod">
          <ac:chgData name="Erik Jan Weening" userId="449a7b87e6dbb919" providerId="LiveId" clId="{68BFA02C-AABE-4F5E-96E3-07FC0D5244F8}" dt="2020-04-27T07:49:50.585" v="4" actId="14100"/>
          <ac:spMkLst>
            <pc:docMk/>
            <pc:sldMk cId="3533979125" sldId="256"/>
            <ac:spMk id="7" creationId="{0BE59866-B2AD-42AA-B804-AE23770D45F7}"/>
          </ac:spMkLst>
        </pc:spChg>
        <pc:spChg chg="add mod">
          <ac:chgData name="Erik Jan Weening" userId="449a7b87e6dbb919" providerId="LiveId" clId="{68BFA02C-AABE-4F5E-96E3-07FC0D5244F8}" dt="2020-04-27T07:50:16.048" v="46" actId="20577"/>
          <ac:spMkLst>
            <pc:docMk/>
            <pc:sldMk cId="3533979125" sldId="256"/>
            <ac:spMk id="8" creationId="{8810E409-9A7C-4095-9D52-15615F16DDB0}"/>
          </ac:spMkLst>
        </pc:spChg>
        <pc:spChg chg="add del mod">
          <ac:chgData name="Erik Jan Weening" userId="449a7b87e6dbb919" providerId="LiveId" clId="{68BFA02C-AABE-4F5E-96E3-07FC0D5244F8}" dt="2020-04-27T07:52:21.517" v="67" actId="478"/>
          <ac:spMkLst>
            <pc:docMk/>
            <pc:sldMk cId="3533979125" sldId="256"/>
            <ac:spMk id="11" creationId="{18C3FE73-3EBD-4458-AC82-DF75A673D7C6}"/>
          </ac:spMkLst>
        </pc:spChg>
        <pc:spChg chg="add mod">
          <ac:chgData name="Erik Jan Weening" userId="449a7b87e6dbb919" providerId="LiveId" clId="{68BFA02C-AABE-4F5E-96E3-07FC0D5244F8}" dt="2020-04-27T07:56:11.853" v="121" actId="1076"/>
          <ac:spMkLst>
            <pc:docMk/>
            <pc:sldMk cId="3533979125" sldId="256"/>
            <ac:spMk id="12" creationId="{D8541420-B4D9-49E2-AB8B-465CB76C5FA0}"/>
          </ac:spMkLst>
        </pc:spChg>
        <pc:spChg chg="add mod ord">
          <ac:chgData name="Erik Jan Weening" userId="449a7b87e6dbb919" providerId="LiveId" clId="{68BFA02C-AABE-4F5E-96E3-07FC0D5244F8}" dt="2020-04-27T07:56:11.853" v="121" actId="1076"/>
          <ac:spMkLst>
            <pc:docMk/>
            <pc:sldMk cId="3533979125" sldId="256"/>
            <ac:spMk id="13" creationId="{AB39A64D-AB75-4A49-A744-5AB626E3D566}"/>
          </ac:spMkLst>
        </pc:spChg>
        <pc:picChg chg="add mod ord modCrop">
          <ac:chgData name="Erik Jan Weening" userId="449a7b87e6dbb919" providerId="LiveId" clId="{68BFA02C-AABE-4F5E-96E3-07FC0D5244F8}" dt="2020-04-27T07:54:59.314" v="109" actId="167"/>
          <ac:picMkLst>
            <pc:docMk/>
            <pc:sldMk cId="3533979125" sldId="256"/>
            <ac:picMk id="10" creationId="{1580D639-18AF-48BB-AC6F-90C0FE49BD2A}"/>
          </ac:picMkLst>
        </pc:picChg>
        <pc:picChg chg="add mod">
          <ac:chgData name="Erik Jan Weening" userId="449a7b87e6dbb919" providerId="LiveId" clId="{68BFA02C-AABE-4F5E-96E3-07FC0D5244F8}" dt="2020-04-27T07:56:43.331" v="125" actId="1076"/>
          <ac:picMkLst>
            <pc:docMk/>
            <pc:sldMk cId="3533979125" sldId="256"/>
            <ac:picMk id="14" creationId="{C78A6FE2-3059-4A7F-A74F-16CFB7269E69}"/>
          </ac:picMkLst>
        </pc:picChg>
      </pc:sldChg>
      <pc:sldChg chg="addSp delSp modSp add mod">
        <pc:chgData name="Erik Jan Weening" userId="449a7b87e6dbb919" providerId="LiveId" clId="{68BFA02C-AABE-4F5E-96E3-07FC0D5244F8}" dt="2020-04-27T08:05:40.951" v="367" actId="20577"/>
        <pc:sldMkLst>
          <pc:docMk/>
          <pc:sldMk cId="1426681488" sldId="257"/>
        </pc:sldMkLst>
        <pc:spChg chg="mod">
          <ac:chgData name="Erik Jan Weening" userId="449a7b87e6dbb919" providerId="LiveId" clId="{68BFA02C-AABE-4F5E-96E3-07FC0D5244F8}" dt="2020-04-27T08:05:40.951" v="367" actId="20577"/>
          <ac:spMkLst>
            <pc:docMk/>
            <pc:sldMk cId="1426681488" sldId="257"/>
            <ac:spMk id="8" creationId="{8810E409-9A7C-4095-9D52-15615F16DDB0}"/>
          </ac:spMkLst>
        </pc:spChg>
        <pc:spChg chg="mod">
          <ac:chgData name="Erik Jan Weening" userId="449a7b87e6dbb919" providerId="LiveId" clId="{68BFA02C-AABE-4F5E-96E3-07FC0D5244F8}" dt="2020-04-27T08:01:43.151" v="267" actId="20577"/>
          <ac:spMkLst>
            <pc:docMk/>
            <pc:sldMk cId="1426681488" sldId="257"/>
            <ac:spMk id="12" creationId="{D8541420-B4D9-49E2-AB8B-465CB76C5FA0}"/>
          </ac:spMkLst>
        </pc:spChg>
        <pc:picChg chg="del">
          <ac:chgData name="Erik Jan Weening" userId="449a7b87e6dbb919" providerId="LiveId" clId="{68BFA02C-AABE-4F5E-96E3-07FC0D5244F8}" dt="2020-04-27T08:00:09.573" v="127" actId="478"/>
          <ac:picMkLst>
            <pc:docMk/>
            <pc:sldMk cId="1426681488" sldId="257"/>
            <ac:picMk id="10" creationId="{1580D639-18AF-48BB-AC6F-90C0FE49BD2A}"/>
          </ac:picMkLst>
        </pc:picChg>
        <pc:picChg chg="add mod ord modCrop">
          <ac:chgData name="Erik Jan Weening" userId="449a7b87e6dbb919" providerId="LiveId" clId="{68BFA02C-AABE-4F5E-96E3-07FC0D5244F8}" dt="2020-04-27T08:00:50.497" v="138" actId="1076"/>
          <ac:picMkLst>
            <pc:docMk/>
            <pc:sldMk cId="1426681488" sldId="257"/>
            <ac:picMk id="11" creationId="{BA1D43B0-CABC-489A-B92D-E696CF22750F}"/>
          </ac:picMkLst>
        </pc:picChg>
      </pc:sldChg>
      <pc:sldChg chg="addSp delSp modSp add mod">
        <pc:chgData name="Erik Jan Weening" userId="449a7b87e6dbb919" providerId="LiveId" clId="{68BFA02C-AABE-4F5E-96E3-07FC0D5244F8}" dt="2020-04-27T08:38:36.667" v="685" actId="1076"/>
        <pc:sldMkLst>
          <pc:docMk/>
          <pc:sldMk cId="456190200" sldId="258"/>
        </pc:sldMkLst>
        <pc:spChg chg="mod">
          <ac:chgData name="Erik Jan Weening" userId="449a7b87e6dbb919" providerId="LiveId" clId="{68BFA02C-AABE-4F5E-96E3-07FC0D5244F8}" dt="2020-04-27T08:05:44.731" v="369" actId="20577"/>
          <ac:spMkLst>
            <pc:docMk/>
            <pc:sldMk cId="456190200" sldId="258"/>
            <ac:spMk id="8" creationId="{8810E409-9A7C-4095-9D52-15615F16DDB0}"/>
          </ac:spMkLst>
        </pc:spChg>
        <pc:spChg chg="mod">
          <ac:chgData name="Erik Jan Weening" userId="449a7b87e6dbb919" providerId="LiveId" clId="{68BFA02C-AABE-4F5E-96E3-07FC0D5244F8}" dt="2020-04-27T08:38:36.667" v="685" actId="1076"/>
          <ac:spMkLst>
            <pc:docMk/>
            <pc:sldMk cId="456190200" sldId="258"/>
            <ac:spMk id="12" creationId="{D8541420-B4D9-49E2-AB8B-465CB76C5FA0}"/>
          </ac:spMkLst>
        </pc:spChg>
        <pc:picChg chg="del">
          <ac:chgData name="Erik Jan Weening" userId="449a7b87e6dbb919" providerId="LiveId" clId="{68BFA02C-AABE-4F5E-96E3-07FC0D5244F8}" dt="2020-04-27T08:02:48.405" v="280" actId="478"/>
          <ac:picMkLst>
            <pc:docMk/>
            <pc:sldMk cId="456190200" sldId="258"/>
            <ac:picMk id="11" creationId="{BA1D43B0-CABC-489A-B92D-E696CF22750F}"/>
          </ac:picMkLst>
        </pc:picChg>
        <pc:picChg chg="add mod ord modCrop">
          <ac:chgData name="Erik Jan Weening" userId="449a7b87e6dbb919" providerId="LiveId" clId="{68BFA02C-AABE-4F5E-96E3-07FC0D5244F8}" dt="2020-04-27T08:03:26.300" v="288" actId="732"/>
          <ac:picMkLst>
            <pc:docMk/>
            <pc:sldMk cId="456190200" sldId="258"/>
            <ac:picMk id="15" creationId="{5C8AC97C-83F2-4750-A0E7-08433BC625A6}"/>
          </ac:picMkLst>
        </pc:picChg>
      </pc:sldChg>
      <pc:sldChg chg="addSp delSp modSp add mod">
        <pc:chgData name="Erik Jan Weening" userId="449a7b87e6dbb919" providerId="LiveId" clId="{68BFA02C-AABE-4F5E-96E3-07FC0D5244F8}" dt="2020-04-27T08:34:12.854" v="676" actId="20577"/>
        <pc:sldMkLst>
          <pc:docMk/>
          <pc:sldMk cId="3315849892" sldId="259"/>
        </pc:sldMkLst>
        <pc:spChg chg="mod">
          <ac:chgData name="Erik Jan Weening" userId="449a7b87e6dbb919" providerId="LiveId" clId="{68BFA02C-AABE-4F5E-96E3-07FC0D5244F8}" dt="2020-04-27T08:34:12.854" v="676" actId="20577"/>
          <ac:spMkLst>
            <pc:docMk/>
            <pc:sldMk cId="3315849892" sldId="259"/>
            <ac:spMk id="8" creationId="{8810E409-9A7C-4095-9D52-15615F16DDB0}"/>
          </ac:spMkLst>
        </pc:spChg>
        <pc:spChg chg="mod">
          <ac:chgData name="Erik Jan Weening" userId="449a7b87e6dbb919" providerId="LiveId" clId="{68BFA02C-AABE-4F5E-96E3-07FC0D5244F8}" dt="2020-04-27T08:05:35.156" v="365" actId="1076"/>
          <ac:spMkLst>
            <pc:docMk/>
            <pc:sldMk cId="3315849892" sldId="259"/>
            <ac:spMk id="12" creationId="{D8541420-B4D9-49E2-AB8B-465CB76C5FA0}"/>
          </ac:spMkLst>
        </pc:spChg>
        <pc:picChg chg="add mod ord modCrop">
          <ac:chgData name="Erik Jan Weening" userId="449a7b87e6dbb919" providerId="LiveId" clId="{68BFA02C-AABE-4F5E-96E3-07FC0D5244F8}" dt="2020-04-27T08:12:49.030" v="598" actId="167"/>
          <ac:picMkLst>
            <pc:docMk/>
            <pc:sldMk cId="3315849892" sldId="259"/>
            <ac:picMk id="11" creationId="{D2044F37-61EC-4A13-8EB1-238D7B80F427}"/>
          </ac:picMkLst>
        </pc:picChg>
        <pc:picChg chg="del">
          <ac:chgData name="Erik Jan Weening" userId="449a7b87e6dbb919" providerId="LiveId" clId="{68BFA02C-AABE-4F5E-96E3-07FC0D5244F8}" dt="2020-04-27T08:12:22.235" v="590" actId="478"/>
          <ac:picMkLst>
            <pc:docMk/>
            <pc:sldMk cId="3315849892" sldId="259"/>
            <ac:picMk id="15" creationId="{5C8AC97C-83F2-4750-A0E7-08433BC625A6}"/>
          </ac:picMkLst>
        </pc:picChg>
      </pc:sldChg>
      <pc:sldChg chg="addSp delSp modSp add mod">
        <pc:chgData name="Erik Jan Weening" userId="449a7b87e6dbb919" providerId="LiveId" clId="{68BFA02C-AABE-4F5E-96E3-07FC0D5244F8}" dt="2020-04-27T08:34:19.414" v="680" actId="20577"/>
        <pc:sldMkLst>
          <pc:docMk/>
          <pc:sldMk cId="646570200" sldId="260"/>
        </pc:sldMkLst>
        <pc:spChg chg="mod">
          <ac:chgData name="Erik Jan Weening" userId="449a7b87e6dbb919" providerId="LiveId" clId="{68BFA02C-AABE-4F5E-96E3-07FC0D5244F8}" dt="2020-04-27T08:34:19.414" v="680" actId="20577"/>
          <ac:spMkLst>
            <pc:docMk/>
            <pc:sldMk cId="646570200" sldId="260"/>
            <ac:spMk id="8" creationId="{8810E409-9A7C-4095-9D52-15615F16DDB0}"/>
          </ac:spMkLst>
        </pc:spChg>
        <pc:spChg chg="mod">
          <ac:chgData name="Erik Jan Weening" userId="449a7b87e6dbb919" providerId="LiveId" clId="{68BFA02C-AABE-4F5E-96E3-07FC0D5244F8}" dt="2020-04-27T08:07:29.106" v="387" actId="6549"/>
          <ac:spMkLst>
            <pc:docMk/>
            <pc:sldMk cId="646570200" sldId="260"/>
            <ac:spMk id="12" creationId="{D8541420-B4D9-49E2-AB8B-465CB76C5FA0}"/>
          </ac:spMkLst>
        </pc:spChg>
        <pc:picChg chg="add mod ord modCrop">
          <ac:chgData name="Erik Jan Weening" userId="449a7b87e6dbb919" providerId="LiveId" clId="{68BFA02C-AABE-4F5E-96E3-07FC0D5244F8}" dt="2020-04-27T08:07:50.209" v="390" actId="732"/>
          <ac:picMkLst>
            <pc:docMk/>
            <pc:sldMk cId="646570200" sldId="260"/>
            <ac:picMk id="11" creationId="{F71BD8F6-0CDE-4654-B1DC-ECC09A6DEA4B}"/>
          </ac:picMkLst>
        </pc:picChg>
        <pc:picChg chg="del">
          <ac:chgData name="Erik Jan Weening" userId="449a7b87e6dbb919" providerId="LiveId" clId="{68BFA02C-AABE-4F5E-96E3-07FC0D5244F8}" dt="2020-04-27T08:06:27.245" v="373" actId="478"/>
          <ac:picMkLst>
            <pc:docMk/>
            <pc:sldMk cId="646570200" sldId="260"/>
            <ac:picMk id="15" creationId="{5C8AC97C-83F2-4750-A0E7-08433BC625A6}"/>
          </ac:picMkLst>
        </pc:picChg>
      </pc:sldChg>
      <pc:sldChg chg="addSp delSp modSp add mod">
        <pc:chgData name="Erik Jan Weening" userId="449a7b87e6dbb919" providerId="LiveId" clId="{68BFA02C-AABE-4F5E-96E3-07FC0D5244F8}" dt="2020-04-27T08:34:23.725" v="682" actId="20577"/>
        <pc:sldMkLst>
          <pc:docMk/>
          <pc:sldMk cId="4079849813" sldId="261"/>
        </pc:sldMkLst>
        <pc:spChg chg="mod">
          <ac:chgData name="Erik Jan Weening" userId="449a7b87e6dbb919" providerId="LiveId" clId="{68BFA02C-AABE-4F5E-96E3-07FC0D5244F8}" dt="2020-04-27T08:34:23.725" v="682" actId="20577"/>
          <ac:spMkLst>
            <pc:docMk/>
            <pc:sldMk cId="4079849813" sldId="261"/>
            <ac:spMk id="8" creationId="{8810E409-9A7C-4095-9D52-15615F16DDB0}"/>
          </ac:spMkLst>
        </pc:spChg>
        <pc:spChg chg="mod">
          <ac:chgData name="Erik Jan Weening" userId="449a7b87e6dbb919" providerId="LiveId" clId="{68BFA02C-AABE-4F5E-96E3-07FC0D5244F8}" dt="2020-04-27T08:09:04.435" v="404" actId="20577"/>
          <ac:spMkLst>
            <pc:docMk/>
            <pc:sldMk cId="4079849813" sldId="261"/>
            <ac:spMk id="12" creationId="{D8541420-B4D9-49E2-AB8B-465CB76C5FA0}"/>
          </ac:spMkLst>
        </pc:spChg>
        <pc:spChg chg="del topLvl">
          <ac:chgData name="Erik Jan Weening" userId="449a7b87e6dbb919" providerId="LiveId" clId="{68BFA02C-AABE-4F5E-96E3-07FC0D5244F8}" dt="2020-04-27T08:08:15.680" v="395" actId="478"/>
          <ac:spMkLst>
            <pc:docMk/>
            <pc:sldMk cId="4079849813" sldId="261"/>
            <ac:spMk id="16" creationId="{BA77BD30-90A0-4BBC-931B-04A5FF8656B1}"/>
          </ac:spMkLst>
        </pc:spChg>
        <pc:grpChg chg="add del mod">
          <ac:chgData name="Erik Jan Weening" userId="449a7b87e6dbb919" providerId="LiveId" clId="{68BFA02C-AABE-4F5E-96E3-07FC0D5244F8}" dt="2020-04-27T08:08:15.680" v="395" actId="478"/>
          <ac:grpSpMkLst>
            <pc:docMk/>
            <pc:sldMk cId="4079849813" sldId="261"/>
            <ac:grpSpMk id="15" creationId="{F4E06D87-48B7-4F06-B1AF-88610C2E174A}"/>
          </ac:grpSpMkLst>
        </pc:grpChg>
        <pc:picChg chg="del">
          <ac:chgData name="Erik Jan Weening" userId="449a7b87e6dbb919" providerId="LiveId" clId="{68BFA02C-AABE-4F5E-96E3-07FC0D5244F8}" dt="2020-04-27T08:08:00.212" v="392" actId="478"/>
          <ac:picMkLst>
            <pc:docMk/>
            <pc:sldMk cId="4079849813" sldId="261"/>
            <ac:picMk id="11" creationId="{F71BD8F6-0CDE-4654-B1DC-ECC09A6DEA4B}"/>
          </ac:picMkLst>
        </pc:picChg>
        <pc:picChg chg="mod ord topLvl modCrop">
          <ac:chgData name="Erik Jan Weening" userId="449a7b87e6dbb919" providerId="LiveId" clId="{68BFA02C-AABE-4F5E-96E3-07FC0D5244F8}" dt="2020-04-27T08:08:36.491" v="400" actId="167"/>
          <ac:picMkLst>
            <pc:docMk/>
            <pc:sldMk cId="4079849813" sldId="261"/>
            <ac:picMk id="17" creationId="{FD9EDA54-9B38-4EB8-8405-8674B60459AF}"/>
          </ac:picMkLst>
        </pc:picChg>
      </pc:sldChg>
      <pc:sldChg chg="addSp delSp modSp add mod">
        <pc:chgData name="Erik Jan Weening" userId="449a7b87e6dbb919" providerId="LiveId" clId="{68BFA02C-AABE-4F5E-96E3-07FC0D5244F8}" dt="2020-04-27T08:34:29.036" v="684" actId="20577"/>
        <pc:sldMkLst>
          <pc:docMk/>
          <pc:sldMk cId="2139009480" sldId="262"/>
        </pc:sldMkLst>
        <pc:spChg chg="mod">
          <ac:chgData name="Erik Jan Weening" userId="449a7b87e6dbb919" providerId="LiveId" clId="{68BFA02C-AABE-4F5E-96E3-07FC0D5244F8}" dt="2020-04-27T08:34:29.036" v="684" actId="20577"/>
          <ac:spMkLst>
            <pc:docMk/>
            <pc:sldMk cId="2139009480" sldId="262"/>
            <ac:spMk id="8" creationId="{8810E409-9A7C-4095-9D52-15615F16DDB0}"/>
          </ac:spMkLst>
        </pc:spChg>
        <pc:spChg chg="mod">
          <ac:chgData name="Erik Jan Weening" userId="449a7b87e6dbb919" providerId="LiveId" clId="{68BFA02C-AABE-4F5E-96E3-07FC0D5244F8}" dt="2020-04-27T08:11:55.063" v="589" actId="20577"/>
          <ac:spMkLst>
            <pc:docMk/>
            <pc:sldMk cId="2139009480" sldId="262"/>
            <ac:spMk id="12" creationId="{D8541420-B4D9-49E2-AB8B-465CB76C5FA0}"/>
          </ac:spMkLst>
        </pc:spChg>
        <pc:spChg chg="mod">
          <ac:chgData name="Erik Jan Weening" userId="449a7b87e6dbb919" providerId="LiveId" clId="{68BFA02C-AABE-4F5E-96E3-07FC0D5244F8}" dt="2020-04-27T08:09:47.527" v="415" actId="1076"/>
          <ac:spMkLst>
            <pc:docMk/>
            <pc:sldMk cId="2139009480" sldId="262"/>
            <ac:spMk id="13" creationId="{AB39A64D-AB75-4A49-A744-5AB626E3D566}"/>
          </ac:spMkLst>
        </pc:spChg>
        <pc:spChg chg="add del mod">
          <ac:chgData name="Erik Jan Weening" userId="449a7b87e6dbb919" providerId="LiveId" clId="{68BFA02C-AABE-4F5E-96E3-07FC0D5244F8}" dt="2020-04-27T08:10:35.776" v="424" actId="478"/>
          <ac:spMkLst>
            <pc:docMk/>
            <pc:sldMk cId="2139009480" sldId="262"/>
            <ac:spMk id="26" creationId="{908EDB6F-B77B-4266-A60A-2DC700899E00}"/>
          </ac:spMkLst>
        </pc:spChg>
        <pc:grpChg chg="add mod">
          <ac:chgData name="Erik Jan Weening" userId="449a7b87e6dbb919" providerId="LiveId" clId="{68BFA02C-AABE-4F5E-96E3-07FC0D5244F8}" dt="2020-04-27T08:10:20.982" v="421" actId="1076"/>
          <ac:grpSpMkLst>
            <pc:docMk/>
            <pc:sldMk cId="2139009480" sldId="262"/>
            <ac:grpSpMk id="11" creationId="{F8D8327A-9F28-48CD-80AF-FB94A8849D69}"/>
          </ac:grpSpMkLst>
        </pc:grpChg>
        <pc:picChg chg="mod">
          <ac:chgData name="Erik Jan Weening" userId="449a7b87e6dbb919" providerId="LiveId" clId="{68BFA02C-AABE-4F5E-96E3-07FC0D5244F8}" dt="2020-04-27T08:09:39.905" v="412" actId="1076"/>
          <ac:picMkLst>
            <pc:docMk/>
            <pc:sldMk cId="2139009480" sldId="262"/>
            <ac:picMk id="14" creationId="{C78A6FE2-3059-4A7F-A74F-16CFB7269E69}"/>
          </ac:picMkLst>
        </pc:picChg>
        <pc:picChg chg="del">
          <ac:chgData name="Erik Jan Weening" userId="449a7b87e6dbb919" providerId="LiveId" clId="{68BFA02C-AABE-4F5E-96E3-07FC0D5244F8}" dt="2020-04-27T08:09:08.949" v="406" actId="478"/>
          <ac:picMkLst>
            <pc:docMk/>
            <pc:sldMk cId="2139009480" sldId="262"/>
            <ac:picMk id="17" creationId="{FD9EDA54-9B38-4EB8-8405-8674B60459AF}"/>
          </ac:picMkLst>
        </pc:picChg>
        <pc:picChg chg="add del mod">
          <ac:chgData name="Erik Jan Weening" userId="449a7b87e6dbb919" providerId="LiveId" clId="{68BFA02C-AABE-4F5E-96E3-07FC0D5244F8}" dt="2020-04-27T08:10:35.776" v="424" actId="478"/>
          <ac:picMkLst>
            <pc:docMk/>
            <pc:sldMk cId="2139009480" sldId="262"/>
            <ac:picMk id="27" creationId="{62F04733-8464-485A-9AE6-66FB3B62C0E9}"/>
          </ac:picMkLst>
        </pc:picChg>
      </pc:sldChg>
      <pc:sldChg chg="addSp delSp modSp add mod">
        <pc:chgData name="Erik Jan Weening" userId="449a7b87e6dbb919" providerId="LiveId" clId="{68BFA02C-AABE-4F5E-96E3-07FC0D5244F8}" dt="2020-04-27T08:38:52.110" v="688" actId="732"/>
        <pc:sldMkLst>
          <pc:docMk/>
          <pc:sldMk cId="17785419" sldId="263"/>
        </pc:sldMkLst>
        <pc:spChg chg="mod">
          <ac:chgData name="Erik Jan Weening" userId="449a7b87e6dbb919" providerId="LiveId" clId="{68BFA02C-AABE-4F5E-96E3-07FC0D5244F8}" dt="2020-04-27T08:34:07.559" v="674" actId="20577"/>
          <ac:spMkLst>
            <pc:docMk/>
            <pc:sldMk cId="17785419" sldId="263"/>
            <ac:spMk id="8" creationId="{8810E409-9A7C-4095-9D52-15615F16DDB0}"/>
          </ac:spMkLst>
        </pc:spChg>
        <pc:picChg chg="add mod ord modCrop">
          <ac:chgData name="Erik Jan Weening" userId="449a7b87e6dbb919" providerId="LiveId" clId="{68BFA02C-AABE-4F5E-96E3-07FC0D5244F8}" dt="2020-04-27T08:38:52.110" v="688" actId="732"/>
          <ac:picMkLst>
            <pc:docMk/>
            <pc:sldMk cId="17785419" sldId="263"/>
            <ac:picMk id="11" creationId="{02A5A290-4609-47C8-8BA1-652A34576B52}"/>
          </ac:picMkLst>
        </pc:picChg>
        <pc:picChg chg="del">
          <ac:chgData name="Erik Jan Weening" userId="449a7b87e6dbb919" providerId="LiveId" clId="{68BFA02C-AABE-4F5E-96E3-07FC0D5244F8}" dt="2020-04-27T08:32:33.529" v="606" actId="478"/>
          <ac:picMkLst>
            <pc:docMk/>
            <pc:sldMk cId="17785419" sldId="263"/>
            <ac:picMk id="15" creationId="{5C8AC97C-83F2-4750-A0E7-08433BC625A6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2F43D6-7D86-4E19-83AF-74104079A944}" type="datetimeFigureOut">
              <a:rPr lang="nl-NL" smtClean="0"/>
              <a:t>27-4-2020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224D41-CDA4-4042-B9C2-DC04C857FF9C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789678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224D41-CDA4-4042-B9C2-DC04C857FF9C}" type="slidenum">
              <a:rPr lang="nl-NL" smtClean="0"/>
              <a:t>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87691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224D41-CDA4-4042-B9C2-DC04C857FF9C}" type="slidenum">
              <a:rPr lang="nl-NL" smtClean="0"/>
              <a:t>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522412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B7D5875-BE6B-4E42-8A3C-A4B0A05DB2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7A96AB4E-7696-4189-B983-756901425BD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3E387E5C-DBE0-4450-8227-A8837E59B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C46CE-0ACC-4041-9E02-ADF503826F76}" type="datetimeFigureOut">
              <a:rPr lang="nl-NL" smtClean="0"/>
              <a:t>27-4-2020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D0AAED5D-066E-4622-B479-B29CCBD686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7A41F4B4-E988-496A-8EF1-C703A3FF48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1C568-92DC-44A8-8147-1E976B6B68D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411774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11E9A63-87BE-46EE-A72B-DA214CBCE1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FAAC06F3-8403-4EA5-959A-857C5B88A2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BBA80B9A-C807-4C25-A697-476850367B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C46CE-0ACC-4041-9E02-ADF503826F76}" type="datetimeFigureOut">
              <a:rPr lang="nl-NL" smtClean="0"/>
              <a:t>27-4-2020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70CB815E-6E40-43A8-A57D-9FF31469A4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6481E58D-162D-4A52-BC3E-C9F270066E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1C568-92DC-44A8-8147-1E976B6B68D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080672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679CF7A-302A-4444-86AA-C02F0A478D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E9A25C38-8BA6-476D-B1AA-4F8D76E025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1D442C4C-D6BB-4EE8-8B68-6B7C361753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C46CE-0ACC-4041-9E02-ADF503826F76}" type="datetimeFigureOut">
              <a:rPr lang="nl-NL" smtClean="0"/>
              <a:t>27-4-2020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B7AE6909-7BFD-4B40-B4A7-17FD222AC0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697EB25D-FD6B-476C-AA6A-EB45453E89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1C568-92DC-44A8-8147-1E976B6B68D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59583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63C0EA1-B2E0-47B4-9789-FE377BEE4B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0841718F-B4D6-438E-9521-FBE811473B3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5C0F81DC-4866-4AE7-AAC4-E0520B5D18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160B1BAC-29D9-4176-B76E-F167369887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C46CE-0ACC-4041-9E02-ADF503826F76}" type="datetimeFigureOut">
              <a:rPr lang="nl-NL" smtClean="0"/>
              <a:t>27-4-2020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02F4DC5C-0CEB-447B-9FC7-EE31A46ED3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CB9EAC89-53BD-41C7-90F3-77236BCA29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1C568-92DC-44A8-8147-1E976B6B68D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028242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2F92C69-33B9-42CB-AA3B-6503050C40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B9E66E46-65D6-4BCF-8A69-72FDC1D298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316851B8-AEE1-422A-943D-89D32C2C8F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DC1D53C4-217F-4D18-922A-8FD7A82ADAE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45550478-8477-46C8-B627-B56D55D9735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445AD65F-BBB1-43A0-9534-4F37E661F5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C46CE-0ACC-4041-9E02-ADF503826F76}" type="datetimeFigureOut">
              <a:rPr lang="nl-NL" smtClean="0"/>
              <a:t>27-4-2020</a:t>
            </a:fld>
            <a:endParaRPr lang="nl-NL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DBC69984-3EE7-4A1F-B803-F01B2F2B20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644FB981-A67E-4E11-8FA8-52CB7D40E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1C568-92DC-44A8-8147-1E976B6B68D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991267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FEA55E3-C1A0-4A44-AF32-593DDC5942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612026E4-3183-4D7E-B3E1-8DBC43AE78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C46CE-0ACC-4041-9E02-ADF503826F76}" type="datetimeFigureOut">
              <a:rPr lang="nl-NL" smtClean="0"/>
              <a:t>27-4-2020</a:t>
            </a:fld>
            <a:endParaRPr lang="nl-NL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02CA33CA-78D1-46AD-BADD-E647E7015F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56F42E80-64F9-4C50-B37C-D949DD96C1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1C568-92DC-44A8-8147-1E976B6B68D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056915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65F4C512-97B5-4FF7-B9CC-58A22B5433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C46CE-0ACC-4041-9E02-ADF503826F76}" type="datetimeFigureOut">
              <a:rPr lang="nl-NL" smtClean="0"/>
              <a:t>27-4-2020</a:t>
            </a:fld>
            <a:endParaRPr lang="nl-NL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6061AEDB-0D5C-4B60-9FE9-1C0B6D2ED8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CBC06844-E6C9-4C6C-9C54-901C6B6C5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1C568-92DC-44A8-8147-1E976B6B68D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626456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98C6D38-9589-4EED-9751-8B0B096065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218EF7EE-92E4-4F17-BA5B-B80AC5EF3E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FC71B609-98B4-4393-8562-165320E8AE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4537B2D0-F351-4E63-ABD1-E2803EBE65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C46CE-0ACC-4041-9E02-ADF503826F76}" type="datetimeFigureOut">
              <a:rPr lang="nl-NL" smtClean="0"/>
              <a:t>27-4-2020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D475194C-4E6B-4898-8677-EE861A7E72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061585EC-BCE7-4472-B75C-D92B792379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1C568-92DC-44A8-8147-1E976B6B68D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1059380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E507EE0-A160-4600-9228-9FD8B2B4F0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3392069D-3F30-4C23-9A6E-FB47776E18C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BEFE762D-1D95-4AB9-A3F6-4FDD2F79FF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A046DC7A-4AC5-4D15-BA13-58D92AE4CD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C46CE-0ACC-4041-9E02-ADF503826F76}" type="datetimeFigureOut">
              <a:rPr lang="nl-NL" smtClean="0"/>
              <a:t>27-4-2020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93103A86-5281-47DC-A1F7-EF867A88FB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4E3B333A-0061-4942-B688-A930C5D830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1C568-92DC-44A8-8147-1E976B6B68D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34481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8D84859-00AB-45D4-9C05-0D76156AF6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B2B71C19-7640-4BA6-B4AB-6E07C1ECF3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651DE24-4C31-4032-9FCC-C0C496C9B4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C46CE-0ACC-4041-9E02-ADF503826F76}" type="datetimeFigureOut">
              <a:rPr lang="nl-NL" smtClean="0"/>
              <a:t>27-4-2020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C30F0A79-1DC1-4EFD-8778-FB6FEEB1C5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419761E-E162-489D-8546-EAE7D044D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1C568-92DC-44A8-8147-1E976B6B68D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38467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103574AB-5923-49C1-A187-340506713B3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58AE0288-3365-4F31-8C44-499B5C0A3E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3637988A-E242-4841-8D72-D4B5C6CC32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C46CE-0ACC-4041-9E02-ADF503826F76}" type="datetimeFigureOut">
              <a:rPr lang="nl-NL" smtClean="0"/>
              <a:t>27-4-2020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5353ED4-44DE-4E27-AE8B-ED01F371EA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FA4B34BE-2425-403A-B1A8-25FD685845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1C568-92DC-44A8-8147-1E976B6B68D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45639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E7B7094B-FF2C-43B9-8BBE-0F3E98BFFE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4896046F-AB1E-4AD4-AD6F-4FC79745D5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3140540E-9701-47B8-9D4B-5161C917670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9C46CE-0ACC-4041-9E02-ADF503826F76}" type="datetimeFigureOut">
              <a:rPr lang="nl-NL" smtClean="0"/>
              <a:t>27-4-2020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BE7D573-D76F-40DB-B00E-A7C50C2BC7A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DE69DF82-D363-478E-AC6B-6646B0B43D2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D1C568-92DC-44A8-8147-1E976B6B68D5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620823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13" Type="http://schemas.openxmlformats.org/officeDocument/2006/relationships/image" Target="../media/image18.jpeg"/><Relationship Id="rId3" Type="http://schemas.openxmlformats.org/officeDocument/2006/relationships/image" Target="../media/image2.png"/><Relationship Id="rId7" Type="http://schemas.openxmlformats.org/officeDocument/2006/relationships/image" Target="../media/image12.jpeg"/><Relationship Id="rId12" Type="http://schemas.openxmlformats.org/officeDocument/2006/relationships/image" Target="../media/image1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11" Type="http://schemas.openxmlformats.org/officeDocument/2006/relationships/image" Target="../media/image16.jpeg"/><Relationship Id="rId5" Type="http://schemas.openxmlformats.org/officeDocument/2006/relationships/image" Target="../media/image10.jpeg"/><Relationship Id="rId10" Type="http://schemas.openxmlformats.org/officeDocument/2006/relationships/image" Target="../media/image15.jpeg"/><Relationship Id="rId4" Type="http://schemas.openxmlformats.org/officeDocument/2006/relationships/image" Target="../media/image9.jpeg"/><Relationship Id="rId9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Afbeelding 9" descr="Afbeelding met gebouw, auto, buiten, persoon&#10;&#10;Automatisch gegenereerde beschrijving">
            <a:extLst>
              <a:ext uri="{FF2B5EF4-FFF2-40B4-BE49-F238E27FC236}">
                <a16:creationId xmlns:a16="http://schemas.microsoft.com/office/drawing/2014/main" id="{1580D639-18AF-48BB-AC6F-90C0FE49BD2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13" name="Rechthoek 12">
            <a:extLst>
              <a:ext uri="{FF2B5EF4-FFF2-40B4-BE49-F238E27FC236}">
                <a16:creationId xmlns:a16="http://schemas.microsoft.com/office/drawing/2014/main" id="{AB39A64D-AB75-4A49-A744-5AB626E3D566}"/>
              </a:ext>
            </a:extLst>
          </p:cNvPr>
          <p:cNvSpPr/>
          <p:nvPr/>
        </p:nvSpPr>
        <p:spPr>
          <a:xfrm>
            <a:off x="1400854" y="4869455"/>
            <a:ext cx="9390291" cy="1812274"/>
          </a:xfrm>
          <a:prstGeom prst="rect">
            <a:avLst/>
          </a:prstGeom>
          <a:solidFill>
            <a:srgbClr val="C7232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4" name="Rechthoek 3">
            <a:extLst>
              <a:ext uri="{FF2B5EF4-FFF2-40B4-BE49-F238E27FC236}">
                <a16:creationId xmlns:a16="http://schemas.microsoft.com/office/drawing/2014/main" id="{1246AA93-BEDD-44F9-B936-E7FEADE1237F}"/>
              </a:ext>
            </a:extLst>
          </p:cNvPr>
          <p:cNvSpPr/>
          <p:nvPr/>
        </p:nvSpPr>
        <p:spPr>
          <a:xfrm>
            <a:off x="-1" y="0"/>
            <a:ext cx="11589249" cy="1089487"/>
          </a:xfrm>
          <a:prstGeom prst="rect">
            <a:avLst/>
          </a:prstGeom>
          <a:solidFill>
            <a:srgbClr val="9AAE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06BA1003-5F1D-49AE-9CBD-34F8171582C3}"/>
              </a:ext>
            </a:extLst>
          </p:cNvPr>
          <p:cNvSpPr txBox="1"/>
          <p:nvPr/>
        </p:nvSpPr>
        <p:spPr>
          <a:xfrm>
            <a:off x="343316" y="327742"/>
            <a:ext cx="74650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NOODHULP IN LAHORE, PAKISTAN</a:t>
            </a:r>
          </a:p>
        </p:txBody>
      </p:sp>
      <p:sp>
        <p:nvSpPr>
          <p:cNvPr id="6" name="Rechthoekige driehoek 5">
            <a:extLst>
              <a:ext uri="{FF2B5EF4-FFF2-40B4-BE49-F238E27FC236}">
                <a16:creationId xmlns:a16="http://schemas.microsoft.com/office/drawing/2014/main" id="{32C830A1-2737-42E1-9507-052F63CA75F5}"/>
              </a:ext>
            </a:extLst>
          </p:cNvPr>
          <p:cNvSpPr/>
          <p:nvPr/>
        </p:nvSpPr>
        <p:spPr>
          <a:xfrm flipH="1">
            <a:off x="10105177" y="0"/>
            <a:ext cx="935253" cy="1089487"/>
          </a:xfrm>
          <a:prstGeom prst="rtTriangle">
            <a:avLst/>
          </a:prstGeom>
          <a:solidFill>
            <a:srgbClr val="C7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hthoek 6">
            <a:extLst>
              <a:ext uri="{FF2B5EF4-FFF2-40B4-BE49-F238E27FC236}">
                <a16:creationId xmlns:a16="http://schemas.microsoft.com/office/drawing/2014/main" id="{0BE59866-B2AD-42AA-B804-AE23770D45F7}"/>
              </a:ext>
            </a:extLst>
          </p:cNvPr>
          <p:cNvSpPr/>
          <p:nvPr/>
        </p:nvSpPr>
        <p:spPr>
          <a:xfrm>
            <a:off x="11040430" y="1"/>
            <a:ext cx="1151570" cy="1089486"/>
          </a:xfrm>
          <a:prstGeom prst="rect">
            <a:avLst/>
          </a:prstGeom>
          <a:solidFill>
            <a:srgbClr val="C7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kstvak 7">
            <a:extLst>
              <a:ext uri="{FF2B5EF4-FFF2-40B4-BE49-F238E27FC236}">
                <a16:creationId xmlns:a16="http://schemas.microsoft.com/office/drawing/2014/main" id="{8810E409-9A7C-4095-9D52-15615F16DDB0}"/>
              </a:ext>
            </a:extLst>
          </p:cNvPr>
          <p:cNvSpPr txBox="1"/>
          <p:nvPr/>
        </p:nvSpPr>
        <p:spPr>
          <a:xfrm>
            <a:off x="11731364" y="720155"/>
            <a:ext cx="4886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b="1" dirty="0">
                <a:solidFill>
                  <a:schemeClr val="bg1"/>
                </a:solidFill>
                <a:latin typeface="Century Gothic" panose="020B0502020202020204" pitchFamily="34" charset="0"/>
              </a:rPr>
              <a:t> 1</a:t>
            </a:r>
          </a:p>
        </p:txBody>
      </p:sp>
      <p:sp>
        <p:nvSpPr>
          <p:cNvPr id="12" name="Tekstvak 11">
            <a:extLst>
              <a:ext uri="{FF2B5EF4-FFF2-40B4-BE49-F238E27FC236}">
                <a16:creationId xmlns:a16="http://schemas.microsoft.com/office/drawing/2014/main" id="{D8541420-B4D9-49E2-AB8B-465CB76C5FA0}"/>
              </a:ext>
            </a:extLst>
          </p:cNvPr>
          <p:cNvSpPr txBox="1"/>
          <p:nvPr/>
        </p:nvSpPr>
        <p:spPr>
          <a:xfrm>
            <a:off x="1650139" y="5083095"/>
            <a:ext cx="889172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2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Stichting PECA vraagt uw aandacht voor de nood onder Christenen in de sloppenwijk 'Khaliq Nagar' in Lahore, Pakistan!</a:t>
            </a:r>
          </a:p>
        </p:txBody>
      </p:sp>
      <p:pic>
        <p:nvPicPr>
          <p:cNvPr id="14" name="Afbeelding 13" descr="Afbeelding met tekst, teken&#10;&#10;Automatisch gegenereerde beschrijving">
            <a:extLst>
              <a:ext uri="{FF2B5EF4-FFF2-40B4-BE49-F238E27FC236}">
                <a16:creationId xmlns:a16="http://schemas.microsoft.com/office/drawing/2014/main" id="{C78A6FE2-3059-4A7F-A74F-16CFB7269E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9722" y="5589212"/>
            <a:ext cx="1304277" cy="1306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9791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Afbeelding 10" descr="Afbeelding met gras, buiten, groep, mensen&#10;&#10;Automatisch gegenereerde beschrijving">
            <a:extLst>
              <a:ext uri="{FF2B5EF4-FFF2-40B4-BE49-F238E27FC236}">
                <a16:creationId xmlns:a16="http://schemas.microsoft.com/office/drawing/2014/main" id="{BA1D43B0-CABC-489A-B92D-E696CF22750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44" b="29007"/>
          <a:stretch/>
        </p:blipFill>
        <p:spPr>
          <a:xfrm>
            <a:off x="0" y="439487"/>
            <a:ext cx="12192001" cy="6418513"/>
          </a:xfrm>
          <a:prstGeom prst="rect">
            <a:avLst/>
          </a:prstGeom>
        </p:spPr>
      </p:pic>
      <p:sp>
        <p:nvSpPr>
          <p:cNvPr id="13" name="Rechthoek 12">
            <a:extLst>
              <a:ext uri="{FF2B5EF4-FFF2-40B4-BE49-F238E27FC236}">
                <a16:creationId xmlns:a16="http://schemas.microsoft.com/office/drawing/2014/main" id="{AB39A64D-AB75-4A49-A744-5AB626E3D566}"/>
              </a:ext>
            </a:extLst>
          </p:cNvPr>
          <p:cNvSpPr/>
          <p:nvPr/>
        </p:nvSpPr>
        <p:spPr>
          <a:xfrm>
            <a:off x="1400854" y="4869455"/>
            <a:ext cx="9390291" cy="1812274"/>
          </a:xfrm>
          <a:prstGeom prst="rect">
            <a:avLst/>
          </a:prstGeom>
          <a:solidFill>
            <a:srgbClr val="C7232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4" name="Rechthoek 3">
            <a:extLst>
              <a:ext uri="{FF2B5EF4-FFF2-40B4-BE49-F238E27FC236}">
                <a16:creationId xmlns:a16="http://schemas.microsoft.com/office/drawing/2014/main" id="{1246AA93-BEDD-44F9-B936-E7FEADE1237F}"/>
              </a:ext>
            </a:extLst>
          </p:cNvPr>
          <p:cNvSpPr/>
          <p:nvPr/>
        </p:nvSpPr>
        <p:spPr>
          <a:xfrm>
            <a:off x="-1" y="0"/>
            <a:ext cx="11589249" cy="1089487"/>
          </a:xfrm>
          <a:prstGeom prst="rect">
            <a:avLst/>
          </a:prstGeom>
          <a:solidFill>
            <a:srgbClr val="9AAE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06BA1003-5F1D-49AE-9CBD-34F8171582C3}"/>
              </a:ext>
            </a:extLst>
          </p:cNvPr>
          <p:cNvSpPr txBox="1"/>
          <p:nvPr/>
        </p:nvSpPr>
        <p:spPr>
          <a:xfrm>
            <a:off x="343316" y="327742"/>
            <a:ext cx="74650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NOODHULP IN LAHORE, PAKISTAN</a:t>
            </a:r>
          </a:p>
        </p:txBody>
      </p:sp>
      <p:sp>
        <p:nvSpPr>
          <p:cNvPr id="6" name="Rechthoekige driehoek 5">
            <a:extLst>
              <a:ext uri="{FF2B5EF4-FFF2-40B4-BE49-F238E27FC236}">
                <a16:creationId xmlns:a16="http://schemas.microsoft.com/office/drawing/2014/main" id="{32C830A1-2737-42E1-9507-052F63CA75F5}"/>
              </a:ext>
            </a:extLst>
          </p:cNvPr>
          <p:cNvSpPr/>
          <p:nvPr/>
        </p:nvSpPr>
        <p:spPr>
          <a:xfrm flipH="1">
            <a:off x="10105177" y="0"/>
            <a:ext cx="935253" cy="1089487"/>
          </a:xfrm>
          <a:prstGeom prst="rtTriangle">
            <a:avLst/>
          </a:prstGeom>
          <a:solidFill>
            <a:srgbClr val="C7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hthoek 6">
            <a:extLst>
              <a:ext uri="{FF2B5EF4-FFF2-40B4-BE49-F238E27FC236}">
                <a16:creationId xmlns:a16="http://schemas.microsoft.com/office/drawing/2014/main" id="{0BE59866-B2AD-42AA-B804-AE23770D45F7}"/>
              </a:ext>
            </a:extLst>
          </p:cNvPr>
          <p:cNvSpPr/>
          <p:nvPr/>
        </p:nvSpPr>
        <p:spPr>
          <a:xfrm>
            <a:off x="11040430" y="1"/>
            <a:ext cx="1151570" cy="1089486"/>
          </a:xfrm>
          <a:prstGeom prst="rect">
            <a:avLst/>
          </a:prstGeom>
          <a:solidFill>
            <a:srgbClr val="C7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kstvak 7">
            <a:extLst>
              <a:ext uri="{FF2B5EF4-FFF2-40B4-BE49-F238E27FC236}">
                <a16:creationId xmlns:a16="http://schemas.microsoft.com/office/drawing/2014/main" id="{8810E409-9A7C-4095-9D52-15615F16DDB0}"/>
              </a:ext>
            </a:extLst>
          </p:cNvPr>
          <p:cNvSpPr txBox="1"/>
          <p:nvPr/>
        </p:nvSpPr>
        <p:spPr>
          <a:xfrm>
            <a:off x="11731364" y="720155"/>
            <a:ext cx="4886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b="1" dirty="0">
                <a:solidFill>
                  <a:schemeClr val="bg1"/>
                </a:solidFill>
                <a:latin typeface="Century Gothic" panose="020B0502020202020204" pitchFamily="34" charset="0"/>
              </a:rPr>
              <a:t> 2</a:t>
            </a:r>
          </a:p>
        </p:txBody>
      </p:sp>
      <p:sp>
        <p:nvSpPr>
          <p:cNvPr id="12" name="Tekstvak 11">
            <a:extLst>
              <a:ext uri="{FF2B5EF4-FFF2-40B4-BE49-F238E27FC236}">
                <a16:creationId xmlns:a16="http://schemas.microsoft.com/office/drawing/2014/main" id="{D8541420-B4D9-49E2-AB8B-465CB76C5FA0}"/>
              </a:ext>
            </a:extLst>
          </p:cNvPr>
          <p:cNvSpPr txBox="1"/>
          <p:nvPr/>
        </p:nvSpPr>
        <p:spPr>
          <a:xfrm>
            <a:off x="1650139" y="5083095"/>
            <a:ext cx="889172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2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De Nood onder de allerarmste Christenen is groot! Er is gebrek aan voedsel, medicijnen &amp; voorlichting.</a:t>
            </a:r>
          </a:p>
        </p:txBody>
      </p:sp>
      <p:pic>
        <p:nvPicPr>
          <p:cNvPr id="14" name="Afbeelding 13" descr="Afbeelding met tekst, teken&#10;&#10;Automatisch gegenereerde beschrijving">
            <a:extLst>
              <a:ext uri="{FF2B5EF4-FFF2-40B4-BE49-F238E27FC236}">
                <a16:creationId xmlns:a16="http://schemas.microsoft.com/office/drawing/2014/main" id="{C78A6FE2-3059-4A7F-A74F-16CFB7269E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9722" y="5589212"/>
            <a:ext cx="1304277" cy="1306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66814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Afbeelding 14">
            <a:extLst>
              <a:ext uri="{FF2B5EF4-FFF2-40B4-BE49-F238E27FC236}">
                <a16:creationId xmlns:a16="http://schemas.microsoft.com/office/drawing/2014/main" id="{5C8AC97C-83F2-4750-A0E7-08433BC625A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24" t="5794" b="22992"/>
          <a:stretch/>
        </p:blipFill>
        <p:spPr>
          <a:xfrm>
            <a:off x="-1" y="523532"/>
            <a:ext cx="12192001" cy="6334467"/>
          </a:xfrm>
          <a:prstGeom prst="rect">
            <a:avLst/>
          </a:prstGeom>
        </p:spPr>
      </p:pic>
      <p:sp>
        <p:nvSpPr>
          <p:cNvPr id="13" name="Rechthoek 12">
            <a:extLst>
              <a:ext uri="{FF2B5EF4-FFF2-40B4-BE49-F238E27FC236}">
                <a16:creationId xmlns:a16="http://schemas.microsoft.com/office/drawing/2014/main" id="{AB39A64D-AB75-4A49-A744-5AB626E3D566}"/>
              </a:ext>
            </a:extLst>
          </p:cNvPr>
          <p:cNvSpPr/>
          <p:nvPr/>
        </p:nvSpPr>
        <p:spPr>
          <a:xfrm>
            <a:off x="1400854" y="4869455"/>
            <a:ext cx="9390291" cy="1812274"/>
          </a:xfrm>
          <a:prstGeom prst="rect">
            <a:avLst/>
          </a:prstGeom>
          <a:solidFill>
            <a:srgbClr val="C7232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4" name="Rechthoek 3">
            <a:extLst>
              <a:ext uri="{FF2B5EF4-FFF2-40B4-BE49-F238E27FC236}">
                <a16:creationId xmlns:a16="http://schemas.microsoft.com/office/drawing/2014/main" id="{1246AA93-BEDD-44F9-B936-E7FEADE1237F}"/>
              </a:ext>
            </a:extLst>
          </p:cNvPr>
          <p:cNvSpPr/>
          <p:nvPr/>
        </p:nvSpPr>
        <p:spPr>
          <a:xfrm>
            <a:off x="-1" y="0"/>
            <a:ext cx="11589249" cy="1089487"/>
          </a:xfrm>
          <a:prstGeom prst="rect">
            <a:avLst/>
          </a:prstGeom>
          <a:solidFill>
            <a:srgbClr val="9AAE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06BA1003-5F1D-49AE-9CBD-34F8171582C3}"/>
              </a:ext>
            </a:extLst>
          </p:cNvPr>
          <p:cNvSpPr txBox="1"/>
          <p:nvPr/>
        </p:nvSpPr>
        <p:spPr>
          <a:xfrm>
            <a:off x="343316" y="327742"/>
            <a:ext cx="74650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NOODHULP IN LAHORE, PAKISTAN</a:t>
            </a:r>
          </a:p>
        </p:txBody>
      </p:sp>
      <p:sp>
        <p:nvSpPr>
          <p:cNvPr id="6" name="Rechthoekige driehoek 5">
            <a:extLst>
              <a:ext uri="{FF2B5EF4-FFF2-40B4-BE49-F238E27FC236}">
                <a16:creationId xmlns:a16="http://schemas.microsoft.com/office/drawing/2014/main" id="{32C830A1-2737-42E1-9507-052F63CA75F5}"/>
              </a:ext>
            </a:extLst>
          </p:cNvPr>
          <p:cNvSpPr/>
          <p:nvPr/>
        </p:nvSpPr>
        <p:spPr>
          <a:xfrm flipH="1">
            <a:off x="10105177" y="0"/>
            <a:ext cx="935253" cy="1089487"/>
          </a:xfrm>
          <a:prstGeom prst="rtTriangle">
            <a:avLst/>
          </a:prstGeom>
          <a:solidFill>
            <a:srgbClr val="C7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hthoek 6">
            <a:extLst>
              <a:ext uri="{FF2B5EF4-FFF2-40B4-BE49-F238E27FC236}">
                <a16:creationId xmlns:a16="http://schemas.microsoft.com/office/drawing/2014/main" id="{0BE59866-B2AD-42AA-B804-AE23770D45F7}"/>
              </a:ext>
            </a:extLst>
          </p:cNvPr>
          <p:cNvSpPr/>
          <p:nvPr/>
        </p:nvSpPr>
        <p:spPr>
          <a:xfrm>
            <a:off x="11040430" y="1"/>
            <a:ext cx="1151570" cy="1089486"/>
          </a:xfrm>
          <a:prstGeom prst="rect">
            <a:avLst/>
          </a:prstGeom>
          <a:solidFill>
            <a:srgbClr val="C7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kstvak 7">
            <a:extLst>
              <a:ext uri="{FF2B5EF4-FFF2-40B4-BE49-F238E27FC236}">
                <a16:creationId xmlns:a16="http://schemas.microsoft.com/office/drawing/2014/main" id="{8810E409-9A7C-4095-9D52-15615F16DDB0}"/>
              </a:ext>
            </a:extLst>
          </p:cNvPr>
          <p:cNvSpPr txBox="1"/>
          <p:nvPr/>
        </p:nvSpPr>
        <p:spPr>
          <a:xfrm>
            <a:off x="11731364" y="720155"/>
            <a:ext cx="4886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b="1" dirty="0">
                <a:solidFill>
                  <a:schemeClr val="bg1"/>
                </a:solidFill>
                <a:latin typeface="Century Gothic" panose="020B0502020202020204" pitchFamily="34" charset="0"/>
              </a:rPr>
              <a:t> 3</a:t>
            </a:r>
          </a:p>
        </p:txBody>
      </p:sp>
      <p:sp>
        <p:nvSpPr>
          <p:cNvPr id="12" name="Tekstvak 11">
            <a:extLst>
              <a:ext uri="{FF2B5EF4-FFF2-40B4-BE49-F238E27FC236}">
                <a16:creationId xmlns:a16="http://schemas.microsoft.com/office/drawing/2014/main" id="{D8541420-B4D9-49E2-AB8B-465CB76C5FA0}"/>
              </a:ext>
            </a:extLst>
          </p:cNvPr>
          <p:cNvSpPr txBox="1"/>
          <p:nvPr/>
        </p:nvSpPr>
        <p:spPr>
          <a:xfrm>
            <a:off x="1650138" y="5083094"/>
            <a:ext cx="889172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2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Veel arbeiders uit de sloppenwijk ‘Khaliq Nagar’ zijn afhankelijk van hun dagloon! Door de corona maatregelen zijn ze dat kwijt.</a:t>
            </a:r>
          </a:p>
        </p:txBody>
      </p:sp>
      <p:pic>
        <p:nvPicPr>
          <p:cNvPr id="14" name="Afbeelding 13" descr="Afbeelding met tekst, teken&#10;&#10;Automatisch gegenereerde beschrijving">
            <a:extLst>
              <a:ext uri="{FF2B5EF4-FFF2-40B4-BE49-F238E27FC236}">
                <a16:creationId xmlns:a16="http://schemas.microsoft.com/office/drawing/2014/main" id="{C78A6FE2-3059-4A7F-A74F-16CFB7269E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9722" y="5589212"/>
            <a:ext cx="1304277" cy="1306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1902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Afbeelding 10">
            <a:extLst>
              <a:ext uri="{FF2B5EF4-FFF2-40B4-BE49-F238E27FC236}">
                <a16:creationId xmlns:a16="http://schemas.microsoft.com/office/drawing/2014/main" id="{02A5A290-4609-47C8-8BA1-652A34576B5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7" t="26956" r="5902"/>
          <a:stretch/>
        </p:blipFill>
        <p:spPr>
          <a:xfrm>
            <a:off x="0" y="982142"/>
            <a:ext cx="12192000" cy="6381435"/>
          </a:xfrm>
          <a:prstGeom prst="rect">
            <a:avLst/>
          </a:prstGeom>
        </p:spPr>
      </p:pic>
      <p:sp>
        <p:nvSpPr>
          <p:cNvPr id="13" name="Rechthoek 12">
            <a:extLst>
              <a:ext uri="{FF2B5EF4-FFF2-40B4-BE49-F238E27FC236}">
                <a16:creationId xmlns:a16="http://schemas.microsoft.com/office/drawing/2014/main" id="{AB39A64D-AB75-4A49-A744-5AB626E3D566}"/>
              </a:ext>
            </a:extLst>
          </p:cNvPr>
          <p:cNvSpPr/>
          <p:nvPr/>
        </p:nvSpPr>
        <p:spPr>
          <a:xfrm>
            <a:off x="1400854" y="4869455"/>
            <a:ext cx="9390291" cy="1812274"/>
          </a:xfrm>
          <a:prstGeom prst="rect">
            <a:avLst/>
          </a:prstGeom>
          <a:solidFill>
            <a:srgbClr val="C7232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4" name="Rechthoek 3">
            <a:extLst>
              <a:ext uri="{FF2B5EF4-FFF2-40B4-BE49-F238E27FC236}">
                <a16:creationId xmlns:a16="http://schemas.microsoft.com/office/drawing/2014/main" id="{1246AA93-BEDD-44F9-B936-E7FEADE1237F}"/>
              </a:ext>
            </a:extLst>
          </p:cNvPr>
          <p:cNvSpPr/>
          <p:nvPr/>
        </p:nvSpPr>
        <p:spPr>
          <a:xfrm>
            <a:off x="-1" y="0"/>
            <a:ext cx="11589249" cy="1089487"/>
          </a:xfrm>
          <a:prstGeom prst="rect">
            <a:avLst/>
          </a:prstGeom>
          <a:solidFill>
            <a:srgbClr val="9AAE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06BA1003-5F1D-49AE-9CBD-34F8171582C3}"/>
              </a:ext>
            </a:extLst>
          </p:cNvPr>
          <p:cNvSpPr txBox="1"/>
          <p:nvPr/>
        </p:nvSpPr>
        <p:spPr>
          <a:xfrm>
            <a:off x="343316" y="327742"/>
            <a:ext cx="74650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NOODHULP IN LAHORE, PAKISTAN</a:t>
            </a:r>
          </a:p>
        </p:txBody>
      </p:sp>
      <p:sp>
        <p:nvSpPr>
          <p:cNvPr id="6" name="Rechthoekige driehoek 5">
            <a:extLst>
              <a:ext uri="{FF2B5EF4-FFF2-40B4-BE49-F238E27FC236}">
                <a16:creationId xmlns:a16="http://schemas.microsoft.com/office/drawing/2014/main" id="{32C830A1-2737-42E1-9507-052F63CA75F5}"/>
              </a:ext>
            </a:extLst>
          </p:cNvPr>
          <p:cNvSpPr/>
          <p:nvPr/>
        </p:nvSpPr>
        <p:spPr>
          <a:xfrm flipH="1">
            <a:off x="10105177" y="0"/>
            <a:ext cx="935253" cy="1089487"/>
          </a:xfrm>
          <a:prstGeom prst="rtTriangle">
            <a:avLst/>
          </a:prstGeom>
          <a:solidFill>
            <a:srgbClr val="C7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hthoek 6">
            <a:extLst>
              <a:ext uri="{FF2B5EF4-FFF2-40B4-BE49-F238E27FC236}">
                <a16:creationId xmlns:a16="http://schemas.microsoft.com/office/drawing/2014/main" id="{0BE59866-B2AD-42AA-B804-AE23770D45F7}"/>
              </a:ext>
            </a:extLst>
          </p:cNvPr>
          <p:cNvSpPr/>
          <p:nvPr/>
        </p:nvSpPr>
        <p:spPr>
          <a:xfrm>
            <a:off x="11040430" y="1"/>
            <a:ext cx="1151570" cy="1089486"/>
          </a:xfrm>
          <a:prstGeom prst="rect">
            <a:avLst/>
          </a:prstGeom>
          <a:solidFill>
            <a:srgbClr val="C7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kstvak 7">
            <a:extLst>
              <a:ext uri="{FF2B5EF4-FFF2-40B4-BE49-F238E27FC236}">
                <a16:creationId xmlns:a16="http://schemas.microsoft.com/office/drawing/2014/main" id="{8810E409-9A7C-4095-9D52-15615F16DDB0}"/>
              </a:ext>
            </a:extLst>
          </p:cNvPr>
          <p:cNvSpPr txBox="1"/>
          <p:nvPr/>
        </p:nvSpPr>
        <p:spPr>
          <a:xfrm>
            <a:off x="11731364" y="720155"/>
            <a:ext cx="4886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b="1" dirty="0">
                <a:solidFill>
                  <a:schemeClr val="bg1"/>
                </a:solidFill>
                <a:latin typeface="Century Gothic" panose="020B0502020202020204" pitchFamily="34" charset="0"/>
              </a:rPr>
              <a:t> 4</a:t>
            </a:r>
          </a:p>
        </p:txBody>
      </p:sp>
      <p:sp>
        <p:nvSpPr>
          <p:cNvPr id="12" name="Tekstvak 11">
            <a:extLst>
              <a:ext uri="{FF2B5EF4-FFF2-40B4-BE49-F238E27FC236}">
                <a16:creationId xmlns:a16="http://schemas.microsoft.com/office/drawing/2014/main" id="{D8541420-B4D9-49E2-AB8B-465CB76C5FA0}"/>
              </a:ext>
            </a:extLst>
          </p:cNvPr>
          <p:cNvSpPr txBox="1"/>
          <p:nvPr/>
        </p:nvSpPr>
        <p:spPr>
          <a:xfrm>
            <a:off x="1650138" y="5298538"/>
            <a:ext cx="889172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2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Stichting PECA probeert met project: ‘The Saviours Welfare’ de noodhulp te bieden die nodig is!</a:t>
            </a:r>
          </a:p>
        </p:txBody>
      </p:sp>
      <p:pic>
        <p:nvPicPr>
          <p:cNvPr id="14" name="Afbeelding 13" descr="Afbeelding met tekst, teken&#10;&#10;Automatisch gegenereerde beschrijving">
            <a:extLst>
              <a:ext uri="{FF2B5EF4-FFF2-40B4-BE49-F238E27FC236}">
                <a16:creationId xmlns:a16="http://schemas.microsoft.com/office/drawing/2014/main" id="{C78A6FE2-3059-4A7F-A74F-16CFB7269E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9722" y="5589212"/>
            <a:ext cx="1304277" cy="1306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854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Afbeelding 10">
            <a:extLst>
              <a:ext uri="{FF2B5EF4-FFF2-40B4-BE49-F238E27FC236}">
                <a16:creationId xmlns:a16="http://schemas.microsoft.com/office/drawing/2014/main" id="{D2044F37-61EC-4A13-8EB1-238D7B80F42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05" t="10864" r="5633" b="27705"/>
          <a:stretch/>
        </p:blipFill>
        <p:spPr>
          <a:xfrm>
            <a:off x="-1" y="606489"/>
            <a:ext cx="12220003" cy="6251511"/>
          </a:xfrm>
          <a:prstGeom prst="rect">
            <a:avLst/>
          </a:prstGeom>
        </p:spPr>
      </p:pic>
      <p:sp>
        <p:nvSpPr>
          <p:cNvPr id="13" name="Rechthoek 12">
            <a:extLst>
              <a:ext uri="{FF2B5EF4-FFF2-40B4-BE49-F238E27FC236}">
                <a16:creationId xmlns:a16="http://schemas.microsoft.com/office/drawing/2014/main" id="{AB39A64D-AB75-4A49-A744-5AB626E3D566}"/>
              </a:ext>
            </a:extLst>
          </p:cNvPr>
          <p:cNvSpPr/>
          <p:nvPr/>
        </p:nvSpPr>
        <p:spPr>
          <a:xfrm>
            <a:off x="1400854" y="4869455"/>
            <a:ext cx="9390291" cy="1812274"/>
          </a:xfrm>
          <a:prstGeom prst="rect">
            <a:avLst/>
          </a:prstGeom>
          <a:solidFill>
            <a:srgbClr val="C7232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4" name="Rechthoek 3">
            <a:extLst>
              <a:ext uri="{FF2B5EF4-FFF2-40B4-BE49-F238E27FC236}">
                <a16:creationId xmlns:a16="http://schemas.microsoft.com/office/drawing/2014/main" id="{1246AA93-BEDD-44F9-B936-E7FEADE1237F}"/>
              </a:ext>
            </a:extLst>
          </p:cNvPr>
          <p:cNvSpPr/>
          <p:nvPr/>
        </p:nvSpPr>
        <p:spPr>
          <a:xfrm>
            <a:off x="-1" y="0"/>
            <a:ext cx="11589249" cy="1089487"/>
          </a:xfrm>
          <a:prstGeom prst="rect">
            <a:avLst/>
          </a:prstGeom>
          <a:solidFill>
            <a:srgbClr val="9AAE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06BA1003-5F1D-49AE-9CBD-34F8171582C3}"/>
              </a:ext>
            </a:extLst>
          </p:cNvPr>
          <p:cNvSpPr txBox="1"/>
          <p:nvPr/>
        </p:nvSpPr>
        <p:spPr>
          <a:xfrm>
            <a:off x="343316" y="327742"/>
            <a:ext cx="74650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NOODHULP IN LAHORE, PAKISTAN</a:t>
            </a:r>
          </a:p>
        </p:txBody>
      </p:sp>
      <p:sp>
        <p:nvSpPr>
          <p:cNvPr id="6" name="Rechthoekige driehoek 5">
            <a:extLst>
              <a:ext uri="{FF2B5EF4-FFF2-40B4-BE49-F238E27FC236}">
                <a16:creationId xmlns:a16="http://schemas.microsoft.com/office/drawing/2014/main" id="{32C830A1-2737-42E1-9507-052F63CA75F5}"/>
              </a:ext>
            </a:extLst>
          </p:cNvPr>
          <p:cNvSpPr/>
          <p:nvPr/>
        </p:nvSpPr>
        <p:spPr>
          <a:xfrm flipH="1">
            <a:off x="10105177" y="0"/>
            <a:ext cx="935253" cy="1089487"/>
          </a:xfrm>
          <a:prstGeom prst="rtTriangle">
            <a:avLst/>
          </a:prstGeom>
          <a:solidFill>
            <a:srgbClr val="C7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hthoek 6">
            <a:extLst>
              <a:ext uri="{FF2B5EF4-FFF2-40B4-BE49-F238E27FC236}">
                <a16:creationId xmlns:a16="http://schemas.microsoft.com/office/drawing/2014/main" id="{0BE59866-B2AD-42AA-B804-AE23770D45F7}"/>
              </a:ext>
            </a:extLst>
          </p:cNvPr>
          <p:cNvSpPr/>
          <p:nvPr/>
        </p:nvSpPr>
        <p:spPr>
          <a:xfrm>
            <a:off x="11040430" y="1"/>
            <a:ext cx="1151570" cy="1089486"/>
          </a:xfrm>
          <a:prstGeom prst="rect">
            <a:avLst/>
          </a:prstGeom>
          <a:solidFill>
            <a:srgbClr val="C7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kstvak 7">
            <a:extLst>
              <a:ext uri="{FF2B5EF4-FFF2-40B4-BE49-F238E27FC236}">
                <a16:creationId xmlns:a16="http://schemas.microsoft.com/office/drawing/2014/main" id="{8810E409-9A7C-4095-9D52-15615F16DDB0}"/>
              </a:ext>
            </a:extLst>
          </p:cNvPr>
          <p:cNvSpPr txBox="1"/>
          <p:nvPr/>
        </p:nvSpPr>
        <p:spPr>
          <a:xfrm>
            <a:off x="11731364" y="720155"/>
            <a:ext cx="4886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b="1" dirty="0">
                <a:solidFill>
                  <a:schemeClr val="bg1"/>
                </a:solidFill>
                <a:latin typeface="Century Gothic" panose="020B0502020202020204" pitchFamily="34" charset="0"/>
              </a:rPr>
              <a:t> 5</a:t>
            </a:r>
          </a:p>
        </p:txBody>
      </p:sp>
      <p:sp>
        <p:nvSpPr>
          <p:cNvPr id="12" name="Tekstvak 11">
            <a:extLst>
              <a:ext uri="{FF2B5EF4-FFF2-40B4-BE49-F238E27FC236}">
                <a16:creationId xmlns:a16="http://schemas.microsoft.com/office/drawing/2014/main" id="{D8541420-B4D9-49E2-AB8B-465CB76C5FA0}"/>
              </a:ext>
            </a:extLst>
          </p:cNvPr>
          <p:cNvSpPr txBox="1"/>
          <p:nvPr/>
        </p:nvSpPr>
        <p:spPr>
          <a:xfrm>
            <a:off x="1650138" y="5083094"/>
            <a:ext cx="889172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2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 Met onder andere voedselpakketten, medicijnen en voorlichting wordt er geholpen onder de gezinnen die betrokken zijn bij de kerk &amp; school.  </a:t>
            </a:r>
          </a:p>
        </p:txBody>
      </p:sp>
      <p:pic>
        <p:nvPicPr>
          <p:cNvPr id="14" name="Afbeelding 13" descr="Afbeelding met tekst, teken&#10;&#10;Automatisch gegenereerde beschrijving">
            <a:extLst>
              <a:ext uri="{FF2B5EF4-FFF2-40B4-BE49-F238E27FC236}">
                <a16:creationId xmlns:a16="http://schemas.microsoft.com/office/drawing/2014/main" id="{C78A6FE2-3059-4A7F-A74F-16CFB7269E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9722" y="5589212"/>
            <a:ext cx="1304277" cy="1306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58498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Afbeelding 10">
            <a:extLst>
              <a:ext uri="{FF2B5EF4-FFF2-40B4-BE49-F238E27FC236}">
                <a16:creationId xmlns:a16="http://schemas.microsoft.com/office/drawing/2014/main" id="{F71BD8F6-0CDE-4654-B1DC-ECC09A6DEA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5" t="12461" r="6142" b="20266"/>
          <a:stretch/>
        </p:blipFill>
        <p:spPr>
          <a:xfrm>
            <a:off x="-2" y="980501"/>
            <a:ext cx="12192001" cy="5914867"/>
          </a:xfrm>
          <a:prstGeom prst="rect">
            <a:avLst/>
          </a:prstGeom>
        </p:spPr>
      </p:pic>
      <p:sp>
        <p:nvSpPr>
          <p:cNvPr id="13" name="Rechthoek 12">
            <a:extLst>
              <a:ext uri="{FF2B5EF4-FFF2-40B4-BE49-F238E27FC236}">
                <a16:creationId xmlns:a16="http://schemas.microsoft.com/office/drawing/2014/main" id="{AB39A64D-AB75-4A49-A744-5AB626E3D566}"/>
              </a:ext>
            </a:extLst>
          </p:cNvPr>
          <p:cNvSpPr/>
          <p:nvPr/>
        </p:nvSpPr>
        <p:spPr>
          <a:xfrm>
            <a:off x="1400854" y="4869455"/>
            <a:ext cx="9390291" cy="1812274"/>
          </a:xfrm>
          <a:prstGeom prst="rect">
            <a:avLst/>
          </a:prstGeom>
          <a:solidFill>
            <a:srgbClr val="C7232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4" name="Rechthoek 3">
            <a:extLst>
              <a:ext uri="{FF2B5EF4-FFF2-40B4-BE49-F238E27FC236}">
                <a16:creationId xmlns:a16="http://schemas.microsoft.com/office/drawing/2014/main" id="{1246AA93-BEDD-44F9-B936-E7FEADE1237F}"/>
              </a:ext>
            </a:extLst>
          </p:cNvPr>
          <p:cNvSpPr/>
          <p:nvPr/>
        </p:nvSpPr>
        <p:spPr>
          <a:xfrm>
            <a:off x="-1" y="0"/>
            <a:ext cx="11589249" cy="1089487"/>
          </a:xfrm>
          <a:prstGeom prst="rect">
            <a:avLst/>
          </a:prstGeom>
          <a:solidFill>
            <a:srgbClr val="9AAE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06BA1003-5F1D-49AE-9CBD-34F8171582C3}"/>
              </a:ext>
            </a:extLst>
          </p:cNvPr>
          <p:cNvSpPr txBox="1"/>
          <p:nvPr/>
        </p:nvSpPr>
        <p:spPr>
          <a:xfrm>
            <a:off x="343316" y="327742"/>
            <a:ext cx="74650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NOODHULP IN LAHORE, PAKISTAN</a:t>
            </a:r>
          </a:p>
        </p:txBody>
      </p:sp>
      <p:sp>
        <p:nvSpPr>
          <p:cNvPr id="6" name="Rechthoekige driehoek 5">
            <a:extLst>
              <a:ext uri="{FF2B5EF4-FFF2-40B4-BE49-F238E27FC236}">
                <a16:creationId xmlns:a16="http://schemas.microsoft.com/office/drawing/2014/main" id="{32C830A1-2737-42E1-9507-052F63CA75F5}"/>
              </a:ext>
            </a:extLst>
          </p:cNvPr>
          <p:cNvSpPr/>
          <p:nvPr/>
        </p:nvSpPr>
        <p:spPr>
          <a:xfrm flipH="1">
            <a:off x="10105177" y="0"/>
            <a:ext cx="935253" cy="1089487"/>
          </a:xfrm>
          <a:prstGeom prst="rtTriangle">
            <a:avLst/>
          </a:prstGeom>
          <a:solidFill>
            <a:srgbClr val="C7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hthoek 6">
            <a:extLst>
              <a:ext uri="{FF2B5EF4-FFF2-40B4-BE49-F238E27FC236}">
                <a16:creationId xmlns:a16="http://schemas.microsoft.com/office/drawing/2014/main" id="{0BE59866-B2AD-42AA-B804-AE23770D45F7}"/>
              </a:ext>
            </a:extLst>
          </p:cNvPr>
          <p:cNvSpPr/>
          <p:nvPr/>
        </p:nvSpPr>
        <p:spPr>
          <a:xfrm>
            <a:off x="11040430" y="1"/>
            <a:ext cx="1151570" cy="1089486"/>
          </a:xfrm>
          <a:prstGeom prst="rect">
            <a:avLst/>
          </a:prstGeom>
          <a:solidFill>
            <a:srgbClr val="C7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kstvak 7">
            <a:extLst>
              <a:ext uri="{FF2B5EF4-FFF2-40B4-BE49-F238E27FC236}">
                <a16:creationId xmlns:a16="http://schemas.microsoft.com/office/drawing/2014/main" id="{8810E409-9A7C-4095-9D52-15615F16DDB0}"/>
              </a:ext>
            </a:extLst>
          </p:cNvPr>
          <p:cNvSpPr txBox="1"/>
          <p:nvPr/>
        </p:nvSpPr>
        <p:spPr>
          <a:xfrm>
            <a:off x="11731364" y="720155"/>
            <a:ext cx="4886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b="1" dirty="0">
                <a:solidFill>
                  <a:schemeClr val="bg1"/>
                </a:solidFill>
                <a:latin typeface="Century Gothic" panose="020B0502020202020204" pitchFamily="34" charset="0"/>
              </a:rPr>
              <a:t> 6</a:t>
            </a:r>
          </a:p>
        </p:txBody>
      </p:sp>
      <p:sp>
        <p:nvSpPr>
          <p:cNvPr id="12" name="Tekstvak 11">
            <a:extLst>
              <a:ext uri="{FF2B5EF4-FFF2-40B4-BE49-F238E27FC236}">
                <a16:creationId xmlns:a16="http://schemas.microsoft.com/office/drawing/2014/main" id="{D8541420-B4D9-49E2-AB8B-465CB76C5FA0}"/>
              </a:ext>
            </a:extLst>
          </p:cNvPr>
          <p:cNvSpPr txBox="1"/>
          <p:nvPr/>
        </p:nvSpPr>
        <p:spPr>
          <a:xfrm>
            <a:off x="1650138" y="5298538"/>
            <a:ext cx="889172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2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Wij vragen u te bidden voor deze christenen! </a:t>
            </a:r>
          </a:p>
          <a:p>
            <a:pPr algn="ctr"/>
            <a:r>
              <a:rPr lang="nl-NL" sz="2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Waar mogelijk vragen wij ook financiële steun!  </a:t>
            </a:r>
          </a:p>
        </p:txBody>
      </p:sp>
      <p:pic>
        <p:nvPicPr>
          <p:cNvPr id="14" name="Afbeelding 13" descr="Afbeelding met tekst, teken&#10;&#10;Automatisch gegenereerde beschrijving">
            <a:extLst>
              <a:ext uri="{FF2B5EF4-FFF2-40B4-BE49-F238E27FC236}">
                <a16:creationId xmlns:a16="http://schemas.microsoft.com/office/drawing/2014/main" id="{C78A6FE2-3059-4A7F-A74F-16CFB7269E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9722" y="5589212"/>
            <a:ext cx="1304277" cy="1306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65702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Afbeelding 16">
            <a:extLst>
              <a:ext uri="{FF2B5EF4-FFF2-40B4-BE49-F238E27FC236}">
                <a16:creationId xmlns:a16="http://schemas.microsoft.com/office/drawing/2014/main" id="{FD9EDA54-9B38-4EB8-8405-8674B60459A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44" r="13376" b="27418"/>
          <a:stretch/>
        </p:blipFill>
        <p:spPr>
          <a:xfrm>
            <a:off x="0" y="645609"/>
            <a:ext cx="12220002" cy="6212390"/>
          </a:xfrm>
          <a:prstGeom prst="rect">
            <a:avLst/>
          </a:prstGeom>
        </p:spPr>
      </p:pic>
      <p:sp>
        <p:nvSpPr>
          <p:cNvPr id="13" name="Rechthoek 12">
            <a:extLst>
              <a:ext uri="{FF2B5EF4-FFF2-40B4-BE49-F238E27FC236}">
                <a16:creationId xmlns:a16="http://schemas.microsoft.com/office/drawing/2014/main" id="{AB39A64D-AB75-4A49-A744-5AB626E3D566}"/>
              </a:ext>
            </a:extLst>
          </p:cNvPr>
          <p:cNvSpPr/>
          <p:nvPr/>
        </p:nvSpPr>
        <p:spPr>
          <a:xfrm>
            <a:off x="1400854" y="4869455"/>
            <a:ext cx="9390291" cy="1812274"/>
          </a:xfrm>
          <a:prstGeom prst="rect">
            <a:avLst/>
          </a:prstGeom>
          <a:solidFill>
            <a:srgbClr val="C72323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4" name="Rechthoek 3">
            <a:extLst>
              <a:ext uri="{FF2B5EF4-FFF2-40B4-BE49-F238E27FC236}">
                <a16:creationId xmlns:a16="http://schemas.microsoft.com/office/drawing/2014/main" id="{1246AA93-BEDD-44F9-B936-E7FEADE1237F}"/>
              </a:ext>
            </a:extLst>
          </p:cNvPr>
          <p:cNvSpPr/>
          <p:nvPr/>
        </p:nvSpPr>
        <p:spPr>
          <a:xfrm>
            <a:off x="-1" y="0"/>
            <a:ext cx="11589249" cy="1089487"/>
          </a:xfrm>
          <a:prstGeom prst="rect">
            <a:avLst/>
          </a:prstGeom>
          <a:solidFill>
            <a:srgbClr val="9AAE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06BA1003-5F1D-49AE-9CBD-34F8171582C3}"/>
              </a:ext>
            </a:extLst>
          </p:cNvPr>
          <p:cNvSpPr txBox="1"/>
          <p:nvPr/>
        </p:nvSpPr>
        <p:spPr>
          <a:xfrm>
            <a:off x="343316" y="327742"/>
            <a:ext cx="74650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NOODHULP IN LAHORE, PAKISTAN</a:t>
            </a:r>
          </a:p>
        </p:txBody>
      </p:sp>
      <p:sp>
        <p:nvSpPr>
          <p:cNvPr id="6" name="Rechthoekige driehoek 5">
            <a:extLst>
              <a:ext uri="{FF2B5EF4-FFF2-40B4-BE49-F238E27FC236}">
                <a16:creationId xmlns:a16="http://schemas.microsoft.com/office/drawing/2014/main" id="{32C830A1-2737-42E1-9507-052F63CA75F5}"/>
              </a:ext>
            </a:extLst>
          </p:cNvPr>
          <p:cNvSpPr/>
          <p:nvPr/>
        </p:nvSpPr>
        <p:spPr>
          <a:xfrm flipH="1">
            <a:off x="10105177" y="0"/>
            <a:ext cx="935253" cy="1089487"/>
          </a:xfrm>
          <a:prstGeom prst="rtTriangle">
            <a:avLst/>
          </a:prstGeom>
          <a:solidFill>
            <a:srgbClr val="C7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hthoek 6">
            <a:extLst>
              <a:ext uri="{FF2B5EF4-FFF2-40B4-BE49-F238E27FC236}">
                <a16:creationId xmlns:a16="http://schemas.microsoft.com/office/drawing/2014/main" id="{0BE59866-B2AD-42AA-B804-AE23770D45F7}"/>
              </a:ext>
            </a:extLst>
          </p:cNvPr>
          <p:cNvSpPr/>
          <p:nvPr/>
        </p:nvSpPr>
        <p:spPr>
          <a:xfrm>
            <a:off x="11040430" y="1"/>
            <a:ext cx="1151570" cy="1089486"/>
          </a:xfrm>
          <a:prstGeom prst="rect">
            <a:avLst/>
          </a:prstGeom>
          <a:solidFill>
            <a:srgbClr val="C7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kstvak 7">
            <a:extLst>
              <a:ext uri="{FF2B5EF4-FFF2-40B4-BE49-F238E27FC236}">
                <a16:creationId xmlns:a16="http://schemas.microsoft.com/office/drawing/2014/main" id="{8810E409-9A7C-4095-9D52-15615F16DDB0}"/>
              </a:ext>
            </a:extLst>
          </p:cNvPr>
          <p:cNvSpPr txBox="1"/>
          <p:nvPr/>
        </p:nvSpPr>
        <p:spPr>
          <a:xfrm>
            <a:off x="11731364" y="720155"/>
            <a:ext cx="4886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b="1" dirty="0">
                <a:solidFill>
                  <a:schemeClr val="bg1"/>
                </a:solidFill>
                <a:latin typeface="Century Gothic" panose="020B0502020202020204" pitchFamily="34" charset="0"/>
              </a:rPr>
              <a:t> 7</a:t>
            </a:r>
          </a:p>
        </p:txBody>
      </p:sp>
      <p:sp>
        <p:nvSpPr>
          <p:cNvPr id="12" name="Tekstvak 11">
            <a:extLst>
              <a:ext uri="{FF2B5EF4-FFF2-40B4-BE49-F238E27FC236}">
                <a16:creationId xmlns:a16="http://schemas.microsoft.com/office/drawing/2014/main" id="{D8541420-B4D9-49E2-AB8B-465CB76C5FA0}"/>
              </a:ext>
            </a:extLst>
          </p:cNvPr>
          <p:cNvSpPr txBox="1"/>
          <p:nvPr/>
        </p:nvSpPr>
        <p:spPr>
          <a:xfrm>
            <a:off x="1650138" y="5298538"/>
            <a:ext cx="889172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2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Uw steun is hard nodig, want ook de komende weken willen wij noodhulp blijven bieden!</a:t>
            </a:r>
          </a:p>
        </p:txBody>
      </p:sp>
      <p:pic>
        <p:nvPicPr>
          <p:cNvPr id="14" name="Afbeelding 13" descr="Afbeelding met tekst, teken&#10;&#10;Automatisch gegenereerde beschrijving">
            <a:extLst>
              <a:ext uri="{FF2B5EF4-FFF2-40B4-BE49-F238E27FC236}">
                <a16:creationId xmlns:a16="http://schemas.microsoft.com/office/drawing/2014/main" id="{C78A6FE2-3059-4A7F-A74F-16CFB7269E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9722" y="5589212"/>
            <a:ext cx="1304277" cy="1306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8498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hthoek 12">
            <a:extLst>
              <a:ext uri="{FF2B5EF4-FFF2-40B4-BE49-F238E27FC236}">
                <a16:creationId xmlns:a16="http://schemas.microsoft.com/office/drawing/2014/main" id="{AB39A64D-AB75-4A49-A744-5AB626E3D566}"/>
              </a:ext>
            </a:extLst>
          </p:cNvPr>
          <p:cNvSpPr/>
          <p:nvPr/>
        </p:nvSpPr>
        <p:spPr>
          <a:xfrm>
            <a:off x="7943160" y="1421823"/>
            <a:ext cx="3646087" cy="5259906"/>
          </a:xfrm>
          <a:prstGeom prst="rect">
            <a:avLst/>
          </a:prstGeom>
          <a:solidFill>
            <a:srgbClr val="C7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4" name="Rechthoek 3">
            <a:extLst>
              <a:ext uri="{FF2B5EF4-FFF2-40B4-BE49-F238E27FC236}">
                <a16:creationId xmlns:a16="http://schemas.microsoft.com/office/drawing/2014/main" id="{1246AA93-BEDD-44F9-B936-E7FEADE1237F}"/>
              </a:ext>
            </a:extLst>
          </p:cNvPr>
          <p:cNvSpPr/>
          <p:nvPr/>
        </p:nvSpPr>
        <p:spPr>
          <a:xfrm>
            <a:off x="-1" y="0"/>
            <a:ext cx="11589249" cy="1089487"/>
          </a:xfrm>
          <a:prstGeom prst="rect">
            <a:avLst/>
          </a:prstGeom>
          <a:solidFill>
            <a:srgbClr val="9AAE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06BA1003-5F1D-49AE-9CBD-34F8171582C3}"/>
              </a:ext>
            </a:extLst>
          </p:cNvPr>
          <p:cNvSpPr txBox="1"/>
          <p:nvPr/>
        </p:nvSpPr>
        <p:spPr>
          <a:xfrm>
            <a:off x="343316" y="327742"/>
            <a:ext cx="74650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sz="2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NOODHULP IN LAHORE, PAKISTAN</a:t>
            </a:r>
          </a:p>
        </p:txBody>
      </p:sp>
      <p:sp>
        <p:nvSpPr>
          <p:cNvPr id="6" name="Rechthoekige driehoek 5">
            <a:extLst>
              <a:ext uri="{FF2B5EF4-FFF2-40B4-BE49-F238E27FC236}">
                <a16:creationId xmlns:a16="http://schemas.microsoft.com/office/drawing/2014/main" id="{32C830A1-2737-42E1-9507-052F63CA75F5}"/>
              </a:ext>
            </a:extLst>
          </p:cNvPr>
          <p:cNvSpPr/>
          <p:nvPr/>
        </p:nvSpPr>
        <p:spPr>
          <a:xfrm flipH="1">
            <a:off x="10105177" y="0"/>
            <a:ext cx="935253" cy="1089487"/>
          </a:xfrm>
          <a:prstGeom prst="rtTriangle">
            <a:avLst/>
          </a:prstGeom>
          <a:solidFill>
            <a:srgbClr val="C7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hthoek 6">
            <a:extLst>
              <a:ext uri="{FF2B5EF4-FFF2-40B4-BE49-F238E27FC236}">
                <a16:creationId xmlns:a16="http://schemas.microsoft.com/office/drawing/2014/main" id="{0BE59866-B2AD-42AA-B804-AE23770D45F7}"/>
              </a:ext>
            </a:extLst>
          </p:cNvPr>
          <p:cNvSpPr/>
          <p:nvPr/>
        </p:nvSpPr>
        <p:spPr>
          <a:xfrm>
            <a:off x="11040430" y="1"/>
            <a:ext cx="1151570" cy="1089486"/>
          </a:xfrm>
          <a:prstGeom prst="rect">
            <a:avLst/>
          </a:prstGeom>
          <a:solidFill>
            <a:srgbClr val="C7232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kstvak 7">
            <a:extLst>
              <a:ext uri="{FF2B5EF4-FFF2-40B4-BE49-F238E27FC236}">
                <a16:creationId xmlns:a16="http://schemas.microsoft.com/office/drawing/2014/main" id="{8810E409-9A7C-4095-9D52-15615F16DDB0}"/>
              </a:ext>
            </a:extLst>
          </p:cNvPr>
          <p:cNvSpPr txBox="1"/>
          <p:nvPr/>
        </p:nvSpPr>
        <p:spPr>
          <a:xfrm>
            <a:off x="11731364" y="720155"/>
            <a:ext cx="4886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NL" b="1" dirty="0">
                <a:solidFill>
                  <a:schemeClr val="bg1"/>
                </a:solidFill>
                <a:latin typeface="Century Gothic" panose="020B0502020202020204" pitchFamily="34" charset="0"/>
              </a:rPr>
              <a:t> 8</a:t>
            </a:r>
          </a:p>
        </p:txBody>
      </p:sp>
      <p:sp>
        <p:nvSpPr>
          <p:cNvPr id="12" name="Tekstvak 11">
            <a:extLst>
              <a:ext uri="{FF2B5EF4-FFF2-40B4-BE49-F238E27FC236}">
                <a16:creationId xmlns:a16="http://schemas.microsoft.com/office/drawing/2014/main" id="{D8541420-B4D9-49E2-AB8B-465CB76C5FA0}"/>
              </a:ext>
            </a:extLst>
          </p:cNvPr>
          <p:cNvSpPr txBox="1"/>
          <p:nvPr/>
        </p:nvSpPr>
        <p:spPr>
          <a:xfrm>
            <a:off x="8058589" y="1733877"/>
            <a:ext cx="341522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nl-NL" sz="2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Wilt u ons werk steunen? </a:t>
            </a:r>
          </a:p>
          <a:p>
            <a:pPr algn="ctr"/>
            <a:endParaRPr lang="nl-NL" sz="28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nl-NL" sz="2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Stichting PECA</a:t>
            </a:r>
          </a:p>
          <a:p>
            <a:pPr algn="ctr"/>
            <a:endParaRPr lang="nl-NL" sz="28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nl-NL" sz="2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NL19 INGB </a:t>
            </a:r>
          </a:p>
          <a:p>
            <a:pPr algn="ctr"/>
            <a:r>
              <a:rPr lang="nl-NL" sz="2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0006 5196 30</a:t>
            </a:r>
          </a:p>
          <a:p>
            <a:pPr algn="ctr"/>
            <a:endParaRPr lang="nl-NL" sz="28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nl-NL" sz="2800" b="1" dirty="0">
                <a:solidFill>
                  <a:schemeClr val="bg1"/>
                </a:solidFill>
                <a:latin typeface="Century Gothic" panose="020B0502020202020204" pitchFamily="34" charset="0"/>
              </a:rPr>
              <a:t>t.a.v. Noodhulp Corona </a:t>
            </a:r>
          </a:p>
        </p:txBody>
      </p:sp>
      <p:pic>
        <p:nvPicPr>
          <p:cNvPr id="14" name="Afbeelding 13" descr="Afbeelding met tekst, teken&#10;&#10;Automatisch gegenereerde beschrijving">
            <a:extLst>
              <a:ext uri="{FF2B5EF4-FFF2-40B4-BE49-F238E27FC236}">
                <a16:creationId xmlns:a16="http://schemas.microsoft.com/office/drawing/2014/main" id="{C78A6FE2-3059-4A7F-A74F-16CFB7269E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5932" y="5599566"/>
            <a:ext cx="1304277" cy="1306157"/>
          </a:xfrm>
          <a:prstGeom prst="rect">
            <a:avLst/>
          </a:prstGeom>
        </p:spPr>
      </p:pic>
      <p:grpSp>
        <p:nvGrpSpPr>
          <p:cNvPr id="11" name="Groep 10">
            <a:extLst>
              <a:ext uri="{FF2B5EF4-FFF2-40B4-BE49-F238E27FC236}">
                <a16:creationId xmlns:a16="http://schemas.microsoft.com/office/drawing/2014/main" id="{F8D8327A-9F28-48CD-80AF-FB94A8849D69}"/>
              </a:ext>
            </a:extLst>
          </p:cNvPr>
          <p:cNvGrpSpPr/>
          <p:nvPr/>
        </p:nvGrpSpPr>
        <p:grpSpPr>
          <a:xfrm>
            <a:off x="602504" y="1371727"/>
            <a:ext cx="6580060" cy="5310002"/>
            <a:chOff x="464101" y="250442"/>
            <a:chExt cx="7970159" cy="6431789"/>
          </a:xfrm>
        </p:grpSpPr>
        <p:pic>
          <p:nvPicPr>
            <p:cNvPr id="15" name="Afbeelding 14" descr="Afbeelding met gebouw, baksteen, buiten, kleding&#10;&#10;Automatisch gegenereerde beschrijving">
              <a:extLst>
                <a:ext uri="{FF2B5EF4-FFF2-40B4-BE49-F238E27FC236}">
                  <a16:creationId xmlns:a16="http://schemas.microsoft.com/office/drawing/2014/main" id="{00B9D804-646D-4677-9FF0-38B70FDDD37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9866" b="14666"/>
            <a:stretch/>
          </p:blipFill>
          <p:spPr>
            <a:xfrm>
              <a:off x="464102" y="262678"/>
              <a:ext cx="1776481" cy="2016546"/>
            </a:xfrm>
            <a:prstGeom prst="rect">
              <a:avLst/>
            </a:prstGeom>
          </p:spPr>
        </p:pic>
        <p:pic>
          <p:nvPicPr>
            <p:cNvPr id="16" name="Afbeelding 15" descr="Afbeelding met gebouw, persoon, voorzijde, venster&#10;&#10;Automatisch gegenereerde beschrijving">
              <a:extLst>
                <a:ext uri="{FF2B5EF4-FFF2-40B4-BE49-F238E27FC236}">
                  <a16:creationId xmlns:a16="http://schemas.microsoft.com/office/drawing/2014/main" id="{E39F26F0-B571-41AD-8FE1-0F5885A5F12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8614" r="22816"/>
            <a:stretch/>
          </p:blipFill>
          <p:spPr>
            <a:xfrm>
              <a:off x="2528661" y="250442"/>
              <a:ext cx="1776481" cy="2016546"/>
            </a:xfrm>
            <a:prstGeom prst="rect">
              <a:avLst/>
            </a:prstGeom>
          </p:spPr>
        </p:pic>
        <p:pic>
          <p:nvPicPr>
            <p:cNvPr id="18" name="Afbeelding 17" descr="Afbeelding met tafel, vasthouden, voorzijde, jong&#10;&#10;Automatisch gegenereerde beschrijving">
              <a:extLst>
                <a:ext uri="{FF2B5EF4-FFF2-40B4-BE49-F238E27FC236}">
                  <a16:creationId xmlns:a16="http://schemas.microsoft.com/office/drawing/2014/main" id="{863B5051-867A-450C-9E60-B8E444DBF9D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468" r="20467"/>
            <a:stretch/>
          </p:blipFill>
          <p:spPr>
            <a:xfrm>
              <a:off x="4593219" y="262678"/>
              <a:ext cx="1776481" cy="1999646"/>
            </a:xfrm>
            <a:prstGeom prst="rect">
              <a:avLst/>
            </a:prstGeom>
          </p:spPr>
        </p:pic>
        <p:pic>
          <p:nvPicPr>
            <p:cNvPr id="19" name="Afbeelding 18" descr="Afbeelding met venster, voorzijde, gebouw, foto&#10;&#10;Automatisch gegenereerde beschrijving">
              <a:extLst>
                <a:ext uri="{FF2B5EF4-FFF2-40B4-BE49-F238E27FC236}">
                  <a16:creationId xmlns:a16="http://schemas.microsoft.com/office/drawing/2014/main" id="{A6B42348-A6B4-4714-9D2E-558CACCF4AD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073" r="19357"/>
            <a:stretch/>
          </p:blipFill>
          <p:spPr>
            <a:xfrm>
              <a:off x="6657778" y="262678"/>
              <a:ext cx="1776482" cy="2016546"/>
            </a:xfrm>
            <a:prstGeom prst="rect">
              <a:avLst/>
            </a:prstGeom>
          </p:spPr>
        </p:pic>
        <p:pic>
          <p:nvPicPr>
            <p:cNvPr id="20" name="Afbeelding 19" descr="Afbeelding met tafel, vasthouden, boom, palm&#10;&#10;Automatisch gegenereerde beschrijving">
              <a:extLst>
                <a:ext uri="{FF2B5EF4-FFF2-40B4-BE49-F238E27FC236}">
                  <a16:creationId xmlns:a16="http://schemas.microsoft.com/office/drawing/2014/main" id="{FF9B528F-F595-4DAF-8233-AE9CB15531C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6431"/>
            <a:stretch/>
          </p:blipFill>
          <p:spPr>
            <a:xfrm>
              <a:off x="464103" y="2542830"/>
              <a:ext cx="2432028" cy="1934838"/>
            </a:xfrm>
            <a:prstGeom prst="rect">
              <a:avLst/>
            </a:prstGeom>
          </p:spPr>
        </p:pic>
        <p:pic>
          <p:nvPicPr>
            <p:cNvPr id="21" name="Afbeelding 20" descr="Afbeelding met gebouw, buiten, baksteen, voorzijde&#10;&#10;Automatisch gegenereerde beschrijving">
              <a:extLst>
                <a:ext uri="{FF2B5EF4-FFF2-40B4-BE49-F238E27FC236}">
                  <a16:creationId xmlns:a16="http://schemas.microsoft.com/office/drawing/2014/main" id="{80038E7E-0486-46E9-B47F-E6DA085A424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6230"/>
            <a:stretch/>
          </p:blipFill>
          <p:spPr>
            <a:xfrm>
              <a:off x="3233167" y="2547494"/>
              <a:ext cx="2432028" cy="1930174"/>
            </a:xfrm>
            <a:prstGeom prst="rect">
              <a:avLst/>
            </a:prstGeom>
          </p:spPr>
        </p:pic>
        <p:pic>
          <p:nvPicPr>
            <p:cNvPr id="22" name="Afbeelding 21" descr="Afbeelding met gebouw, buiten, baksteen, voorzijde&#10;&#10;Automatisch gegenereerde beschrijving">
              <a:extLst>
                <a:ext uri="{FF2B5EF4-FFF2-40B4-BE49-F238E27FC236}">
                  <a16:creationId xmlns:a16="http://schemas.microsoft.com/office/drawing/2014/main" id="{7D4F003B-1D00-4BE8-BC5E-C44ED21E04B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6431"/>
            <a:stretch/>
          </p:blipFill>
          <p:spPr>
            <a:xfrm>
              <a:off x="6002231" y="2542830"/>
              <a:ext cx="2432029" cy="1934838"/>
            </a:xfrm>
            <a:prstGeom prst="rect">
              <a:avLst/>
            </a:prstGeom>
          </p:spPr>
        </p:pic>
        <p:pic>
          <p:nvPicPr>
            <p:cNvPr id="23" name="Afbeelding 22" descr="Afbeelding met gebouw, buiten, man, baksteen&#10;&#10;Automatisch gegenereerde beschrijving">
              <a:extLst>
                <a:ext uri="{FF2B5EF4-FFF2-40B4-BE49-F238E27FC236}">
                  <a16:creationId xmlns:a16="http://schemas.microsoft.com/office/drawing/2014/main" id="{E056B875-0DA4-4F7E-A115-BC747D10FDA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405" r="7761"/>
            <a:stretch/>
          </p:blipFill>
          <p:spPr>
            <a:xfrm>
              <a:off x="464101" y="4741273"/>
              <a:ext cx="2432028" cy="1928720"/>
            </a:xfrm>
            <a:prstGeom prst="rect">
              <a:avLst/>
            </a:prstGeom>
          </p:spPr>
        </p:pic>
        <p:pic>
          <p:nvPicPr>
            <p:cNvPr id="24" name="Afbeelding 23" descr="Afbeelding met buiten, plant, teken, man&#10;&#10;Automatisch gegenereerde beschrijving">
              <a:extLst>
                <a:ext uri="{FF2B5EF4-FFF2-40B4-BE49-F238E27FC236}">
                  <a16:creationId xmlns:a16="http://schemas.microsoft.com/office/drawing/2014/main" id="{0D8A0939-10DC-4A02-B1ED-ADC91080158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7225" b="29926"/>
            <a:stretch/>
          </p:blipFill>
          <p:spPr>
            <a:xfrm>
              <a:off x="3233166" y="4753510"/>
              <a:ext cx="2426293" cy="1928721"/>
            </a:xfrm>
            <a:prstGeom prst="rect">
              <a:avLst/>
            </a:prstGeom>
          </p:spPr>
        </p:pic>
        <p:pic>
          <p:nvPicPr>
            <p:cNvPr id="25" name="Afbeelding 24" descr="Afbeelding met buiten, persoon, man, vasthouden&#10;&#10;Automatisch gegenereerde beschrijving">
              <a:extLst>
                <a:ext uri="{FF2B5EF4-FFF2-40B4-BE49-F238E27FC236}">
                  <a16:creationId xmlns:a16="http://schemas.microsoft.com/office/drawing/2014/main" id="{F0B2428E-CC4E-4B2F-AFE6-0D33C45C497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5631"/>
            <a:stretch/>
          </p:blipFill>
          <p:spPr>
            <a:xfrm>
              <a:off x="5996495" y="4753510"/>
              <a:ext cx="2432029" cy="191648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39009480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222</Words>
  <Application>Microsoft Office PowerPoint</Application>
  <PresentationFormat>Breedbeeld</PresentationFormat>
  <Paragraphs>34</Paragraphs>
  <Slides>8</Slides>
  <Notes>2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Century Gothic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Erik Jan Weening</dc:creator>
  <cp:lastModifiedBy>Erik Jan Weening</cp:lastModifiedBy>
  <cp:revision>1</cp:revision>
  <dcterms:created xsi:type="dcterms:W3CDTF">2020-04-27T07:49:23Z</dcterms:created>
  <dcterms:modified xsi:type="dcterms:W3CDTF">2020-04-27T08:38:59Z</dcterms:modified>
</cp:coreProperties>
</file>