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64" r:id="rId2"/>
    <p:sldId id="274" r:id="rId3"/>
    <p:sldId id="275" r:id="rId4"/>
    <p:sldId id="276" r:id="rId5"/>
    <p:sldId id="277" r:id="rId6"/>
    <p:sldId id="278" r:id="rId7"/>
    <p:sldId id="279" r:id="rId8"/>
    <p:sldId id="280" r:id="rId9"/>
    <p:sldId id="281" r:id="rId10"/>
    <p:sldId id="282" r:id="rId11"/>
    <p:sldId id="28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AE8B"/>
    <a:srgbClr val="C7232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47A96A-5033-4A44-A62F-D120BBEA3508}" v="60" dt="2021-12-30T18:21:19.7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25" d="100"/>
          <a:sy n="25" d="100"/>
        </p:scale>
        <p:origin x="2244" y="8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k Jan Weening" userId="449a7b87e6dbb919" providerId="LiveId" clId="{CF21B410-68A9-408C-8071-64C0B92A1451}"/>
    <pc:docChg chg="undo custSel addSld delSld modSld sldOrd">
      <pc:chgData name="Erik Jan Weening" userId="449a7b87e6dbb919" providerId="LiveId" clId="{CF21B410-68A9-408C-8071-64C0B92A1451}" dt="2021-12-08T10:37:46.629" v="3628" actId="20577"/>
      <pc:docMkLst>
        <pc:docMk/>
      </pc:docMkLst>
      <pc:sldChg chg="del">
        <pc:chgData name="Erik Jan Weening" userId="449a7b87e6dbb919" providerId="LiveId" clId="{CF21B410-68A9-408C-8071-64C0B92A1451}" dt="2021-09-10T18:58:07.809" v="20" actId="47"/>
        <pc:sldMkLst>
          <pc:docMk/>
          <pc:sldMk cId="3533979125" sldId="256"/>
        </pc:sldMkLst>
      </pc:sldChg>
      <pc:sldChg chg="addSp delSp modSp mod">
        <pc:chgData name="Erik Jan Weening" userId="449a7b87e6dbb919" providerId="LiveId" clId="{CF21B410-68A9-408C-8071-64C0B92A1451}" dt="2021-12-01T17:56:57.016" v="3618" actId="478"/>
        <pc:sldMkLst>
          <pc:docMk/>
          <pc:sldMk cId="3964031534" sldId="263"/>
        </pc:sldMkLst>
        <pc:spChg chg="mod">
          <ac:chgData name="Erik Jan Weening" userId="449a7b87e6dbb919" providerId="LiveId" clId="{CF21B410-68A9-408C-8071-64C0B92A1451}" dt="2021-11-24T07:28:50.250" v="946" actId="20577"/>
          <ac:spMkLst>
            <pc:docMk/>
            <pc:sldMk cId="3964031534" sldId="263"/>
            <ac:spMk id="5" creationId="{06BA1003-5F1D-49AE-9CBD-34F8171582C3}"/>
          </ac:spMkLst>
        </pc:spChg>
        <pc:spChg chg="mod">
          <ac:chgData name="Erik Jan Weening" userId="449a7b87e6dbb919" providerId="LiveId" clId="{CF21B410-68A9-408C-8071-64C0B92A1451}" dt="2021-09-10T19:01:15.497" v="97" actId="20577"/>
          <ac:spMkLst>
            <pc:docMk/>
            <pc:sldMk cId="3964031534" sldId="263"/>
            <ac:spMk id="8" creationId="{8810E409-9A7C-4095-9D52-15615F16DDB0}"/>
          </ac:spMkLst>
        </pc:spChg>
        <pc:spChg chg="mod">
          <ac:chgData name="Erik Jan Weening" userId="449a7b87e6dbb919" providerId="LiveId" clId="{CF21B410-68A9-408C-8071-64C0B92A1451}" dt="2021-11-20T18:11:56.410" v="640" actId="6549"/>
          <ac:spMkLst>
            <pc:docMk/>
            <pc:sldMk cId="3964031534" sldId="263"/>
            <ac:spMk id="12" creationId="{D8541420-B4D9-49E2-AB8B-465CB76C5FA0}"/>
          </ac:spMkLst>
        </pc:spChg>
        <pc:spChg chg="mod">
          <ac:chgData name="Erik Jan Weening" userId="449a7b87e6dbb919" providerId="LiveId" clId="{CF21B410-68A9-408C-8071-64C0B92A1451}" dt="2021-11-20T18:10:33.028" v="630" actId="14100"/>
          <ac:spMkLst>
            <pc:docMk/>
            <pc:sldMk cId="3964031534" sldId="263"/>
            <ac:spMk id="13" creationId="{AB39A64D-AB75-4A49-A744-5AB626E3D566}"/>
          </ac:spMkLst>
        </pc:spChg>
        <pc:spChg chg="mod">
          <ac:chgData name="Erik Jan Weening" userId="449a7b87e6dbb919" providerId="LiveId" clId="{CF21B410-68A9-408C-8071-64C0B92A1451}" dt="2021-11-24T07:37:58.434" v="1096" actId="404"/>
          <ac:spMkLst>
            <pc:docMk/>
            <pc:sldMk cId="3964031534" sldId="263"/>
            <ac:spMk id="17" creationId="{D9C5BF0C-1CCA-4042-81E4-79D671159689}"/>
          </ac:spMkLst>
        </pc:spChg>
        <pc:spChg chg="mod">
          <ac:chgData name="Erik Jan Weening" userId="449a7b87e6dbb919" providerId="LiveId" clId="{CF21B410-68A9-408C-8071-64C0B92A1451}" dt="2021-11-24T07:37:58.434" v="1096" actId="404"/>
          <ac:spMkLst>
            <pc:docMk/>
            <pc:sldMk cId="3964031534" sldId="263"/>
            <ac:spMk id="18" creationId="{B8FE83E7-B85B-4F0C-9247-AD6F4F6A44E1}"/>
          </ac:spMkLst>
        </pc:spChg>
        <pc:spChg chg="mod">
          <ac:chgData name="Erik Jan Weening" userId="449a7b87e6dbb919" providerId="LiveId" clId="{CF21B410-68A9-408C-8071-64C0B92A1451}" dt="2021-11-24T07:37:58.434" v="1096" actId="404"/>
          <ac:spMkLst>
            <pc:docMk/>
            <pc:sldMk cId="3964031534" sldId="263"/>
            <ac:spMk id="19" creationId="{F6FEACB4-456D-4302-9575-26AEE56E2308}"/>
          </ac:spMkLst>
        </pc:spChg>
        <pc:spChg chg="mod">
          <ac:chgData name="Erik Jan Weening" userId="449a7b87e6dbb919" providerId="LiveId" clId="{CF21B410-68A9-408C-8071-64C0B92A1451}" dt="2021-11-24T07:37:58.434" v="1096" actId="404"/>
          <ac:spMkLst>
            <pc:docMk/>
            <pc:sldMk cId="3964031534" sldId="263"/>
            <ac:spMk id="20" creationId="{4861261F-D629-4941-93CA-5747D8D23B83}"/>
          </ac:spMkLst>
        </pc:spChg>
        <pc:spChg chg="mod">
          <ac:chgData name="Erik Jan Weening" userId="449a7b87e6dbb919" providerId="LiveId" clId="{CF21B410-68A9-408C-8071-64C0B92A1451}" dt="2021-11-24T07:37:58.434" v="1096" actId="404"/>
          <ac:spMkLst>
            <pc:docMk/>
            <pc:sldMk cId="3964031534" sldId="263"/>
            <ac:spMk id="22" creationId="{5C608197-DCE0-4A3F-B8CE-37579E3B5E3C}"/>
          </ac:spMkLst>
        </pc:spChg>
        <pc:spChg chg="mod">
          <ac:chgData name="Erik Jan Weening" userId="449a7b87e6dbb919" providerId="LiveId" clId="{CF21B410-68A9-408C-8071-64C0B92A1451}" dt="2021-11-24T07:37:58.434" v="1096" actId="404"/>
          <ac:spMkLst>
            <pc:docMk/>
            <pc:sldMk cId="3964031534" sldId="263"/>
            <ac:spMk id="23" creationId="{412046D3-781E-4F8E-B5B6-02242954DC7F}"/>
          </ac:spMkLst>
        </pc:spChg>
        <pc:spChg chg="mod">
          <ac:chgData name="Erik Jan Weening" userId="449a7b87e6dbb919" providerId="LiveId" clId="{CF21B410-68A9-408C-8071-64C0B92A1451}" dt="2021-11-24T07:37:58.434" v="1096" actId="404"/>
          <ac:spMkLst>
            <pc:docMk/>
            <pc:sldMk cId="3964031534" sldId="263"/>
            <ac:spMk id="24" creationId="{8DE77B30-6550-47E9-8E29-C30BA0D25DDC}"/>
          </ac:spMkLst>
        </pc:spChg>
        <pc:spChg chg="mod">
          <ac:chgData name="Erik Jan Weening" userId="449a7b87e6dbb919" providerId="LiveId" clId="{CF21B410-68A9-408C-8071-64C0B92A1451}" dt="2021-11-24T07:37:58.434" v="1096" actId="404"/>
          <ac:spMkLst>
            <pc:docMk/>
            <pc:sldMk cId="3964031534" sldId="263"/>
            <ac:spMk id="25" creationId="{11DBAB04-5A39-46EE-A5AF-A17979F6D6D4}"/>
          </ac:spMkLst>
        </pc:spChg>
        <pc:spChg chg="add mod">
          <ac:chgData name="Erik Jan Weening" userId="449a7b87e6dbb919" providerId="LiveId" clId="{CF21B410-68A9-408C-8071-64C0B92A1451}" dt="2021-11-24T07:37:58.434" v="1096" actId="404"/>
          <ac:spMkLst>
            <pc:docMk/>
            <pc:sldMk cId="3964031534" sldId="263"/>
            <ac:spMk id="26" creationId="{AE531B68-C156-4726-898C-F4EE9DA6A7BB}"/>
          </ac:spMkLst>
        </pc:spChg>
        <pc:spChg chg="add mod">
          <ac:chgData name="Erik Jan Weening" userId="449a7b87e6dbb919" providerId="LiveId" clId="{CF21B410-68A9-408C-8071-64C0B92A1451}" dt="2021-11-24T07:37:58.434" v="1096" actId="404"/>
          <ac:spMkLst>
            <pc:docMk/>
            <pc:sldMk cId="3964031534" sldId="263"/>
            <ac:spMk id="27" creationId="{9FE00645-1D4E-4361-90E6-3B99AE38F178}"/>
          </ac:spMkLst>
        </pc:spChg>
        <pc:spChg chg="add mod">
          <ac:chgData name="Erik Jan Weening" userId="449a7b87e6dbb919" providerId="LiveId" clId="{CF21B410-68A9-408C-8071-64C0B92A1451}" dt="2021-11-24T07:37:58.434" v="1096" actId="404"/>
          <ac:spMkLst>
            <pc:docMk/>
            <pc:sldMk cId="3964031534" sldId="263"/>
            <ac:spMk id="28" creationId="{E285FDF8-A4C1-4C53-95A2-EDD70EF8577E}"/>
          </ac:spMkLst>
        </pc:spChg>
        <pc:spChg chg="add mod">
          <ac:chgData name="Erik Jan Weening" userId="449a7b87e6dbb919" providerId="LiveId" clId="{CF21B410-68A9-408C-8071-64C0B92A1451}" dt="2021-12-01T17:56:06.394" v="3609" actId="20577"/>
          <ac:spMkLst>
            <pc:docMk/>
            <pc:sldMk cId="3964031534" sldId="263"/>
            <ac:spMk id="29" creationId="{33A16AC2-2FF0-4589-8583-2515ED3B9CB2}"/>
          </ac:spMkLst>
        </pc:spChg>
        <pc:spChg chg="add mod">
          <ac:chgData name="Erik Jan Weening" userId="449a7b87e6dbb919" providerId="LiveId" clId="{CF21B410-68A9-408C-8071-64C0B92A1451}" dt="2021-11-24T07:37:58.434" v="1096" actId="404"/>
          <ac:spMkLst>
            <pc:docMk/>
            <pc:sldMk cId="3964031534" sldId="263"/>
            <ac:spMk id="30" creationId="{1657659F-67DB-4D00-8D8C-336802F73799}"/>
          </ac:spMkLst>
        </pc:spChg>
        <pc:spChg chg="add mod">
          <ac:chgData name="Erik Jan Weening" userId="449a7b87e6dbb919" providerId="LiveId" clId="{CF21B410-68A9-408C-8071-64C0B92A1451}" dt="2021-11-24T07:37:58.434" v="1096" actId="404"/>
          <ac:spMkLst>
            <pc:docMk/>
            <pc:sldMk cId="3964031534" sldId="263"/>
            <ac:spMk id="31" creationId="{04723F67-E980-4C8B-BC9D-C5E76FCCC13B}"/>
          </ac:spMkLst>
        </pc:spChg>
        <pc:spChg chg="add mod">
          <ac:chgData name="Erik Jan Weening" userId="449a7b87e6dbb919" providerId="LiveId" clId="{CF21B410-68A9-408C-8071-64C0B92A1451}" dt="2021-11-24T07:37:58.434" v="1096" actId="404"/>
          <ac:spMkLst>
            <pc:docMk/>
            <pc:sldMk cId="3964031534" sldId="263"/>
            <ac:spMk id="32" creationId="{E91CBC2D-4F87-487D-AD33-AB81062F01DD}"/>
          </ac:spMkLst>
        </pc:spChg>
        <pc:spChg chg="add mod">
          <ac:chgData name="Erik Jan Weening" userId="449a7b87e6dbb919" providerId="LiveId" clId="{CF21B410-68A9-408C-8071-64C0B92A1451}" dt="2021-11-24T07:37:58.434" v="1096" actId="404"/>
          <ac:spMkLst>
            <pc:docMk/>
            <pc:sldMk cId="3964031534" sldId="263"/>
            <ac:spMk id="41" creationId="{FD86645E-31C3-4EDA-A645-2479F82E8D22}"/>
          </ac:spMkLst>
        </pc:spChg>
        <pc:spChg chg="add mod ord">
          <ac:chgData name="Erik Jan Weening" userId="449a7b87e6dbb919" providerId="LiveId" clId="{CF21B410-68A9-408C-8071-64C0B92A1451}" dt="2021-11-24T17:59:44.461" v="3414" actId="14100"/>
          <ac:spMkLst>
            <pc:docMk/>
            <pc:sldMk cId="3964031534" sldId="263"/>
            <ac:spMk id="42" creationId="{BFDC8E70-D75C-45C1-B199-3C6769B0A910}"/>
          </ac:spMkLst>
        </pc:spChg>
        <pc:grpChg chg="del mod">
          <ac:chgData name="Erik Jan Weening" userId="449a7b87e6dbb919" providerId="LiveId" clId="{CF21B410-68A9-408C-8071-64C0B92A1451}" dt="2021-11-24T07:30:08.884" v="948" actId="478"/>
          <ac:grpSpMkLst>
            <pc:docMk/>
            <pc:sldMk cId="3964031534" sldId="263"/>
            <ac:grpSpMk id="2" creationId="{AE441629-6399-485D-9827-DABD25E6F7FB}"/>
          </ac:grpSpMkLst>
        </pc:grpChg>
        <pc:grpChg chg="add mod">
          <ac:chgData name="Erik Jan Weening" userId="449a7b87e6dbb919" providerId="LiveId" clId="{CF21B410-68A9-408C-8071-64C0B92A1451}" dt="2021-11-24T07:38:06.772" v="1098" actId="1076"/>
          <ac:grpSpMkLst>
            <pc:docMk/>
            <pc:sldMk cId="3964031534" sldId="263"/>
            <ac:grpSpMk id="3" creationId="{9E3BAAA0-E19D-484C-9B59-75CF2FBF1CC0}"/>
          </ac:grpSpMkLst>
        </pc:grpChg>
        <pc:grpChg chg="add mod">
          <ac:chgData name="Erik Jan Weening" userId="449a7b87e6dbb919" providerId="LiveId" clId="{CF21B410-68A9-408C-8071-64C0B92A1451}" dt="2021-11-24T07:30:23.766" v="950" actId="164"/>
          <ac:grpSpMkLst>
            <pc:docMk/>
            <pc:sldMk cId="3964031534" sldId="263"/>
            <ac:grpSpMk id="15" creationId="{51CF2698-2FAD-445B-BE8C-0B8A6209FD75}"/>
          </ac:grpSpMkLst>
        </pc:grpChg>
        <pc:grpChg chg="add mod">
          <ac:chgData name="Erik Jan Weening" userId="449a7b87e6dbb919" providerId="LiveId" clId="{CF21B410-68A9-408C-8071-64C0B92A1451}" dt="2021-11-24T07:30:23.766" v="950" actId="164"/>
          <ac:grpSpMkLst>
            <pc:docMk/>
            <pc:sldMk cId="3964031534" sldId="263"/>
            <ac:grpSpMk id="21" creationId="{2DB87A00-953D-4819-98C8-551FA6A7C79B}"/>
          </ac:grpSpMkLst>
        </pc:grpChg>
        <pc:picChg chg="add del mod modCrop">
          <ac:chgData name="Erik Jan Weening" userId="449a7b87e6dbb919" providerId="LiveId" clId="{CF21B410-68A9-408C-8071-64C0B92A1451}" dt="2021-12-01T17:55:58.493" v="3601" actId="478"/>
          <ac:picMkLst>
            <pc:docMk/>
            <pc:sldMk cId="3964031534" sldId="263"/>
            <ac:picMk id="9" creationId="{821BBF99-F91A-463E-9223-3BAA62D6081B}"/>
          </ac:picMkLst>
        </pc:picChg>
        <pc:picChg chg="add del mod modCrop">
          <ac:chgData name="Erik Jan Weening" userId="449a7b87e6dbb919" providerId="LiveId" clId="{CF21B410-68A9-408C-8071-64C0B92A1451}" dt="2021-12-01T17:56:57.016" v="3618" actId="478"/>
          <ac:picMkLst>
            <pc:docMk/>
            <pc:sldMk cId="3964031534" sldId="263"/>
            <ac:picMk id="11" creationId="{63670555-AF66-4D77-B9D9-C9A4F982B587}"/>
          </ac:picMkLst>
        </pc:picChg>
        <pc:picChg chg="add del mod ord">
          <ac:chgData name="Erik Jan Weening" userId="449a7b87e6dbb919" providerId="LiveId" clId="{CF21B410-68A9-408C-8071-64C0B92A1451}" dt="2021-11-20T18:10:34.617" v="631" actId="478"/>
          <ac:picMkLst>
            <pc:docMk/>
            <pc:sldMk cId="3964031534" sldId="263"/>
            <ac:picMk id="15" creationId="{9B13DF7F-F3B8-4E4B-B8F8-55CBED3E3CE1}"/>
          </ac:picMkLst>
        </pc:picChg>
        <pc:picChg chg="del">
          <ac:chgData name="Erik Jan Weening" userId="449a7b87e6dbb919" providerId="LiveId" clId="{CF21B410-68A9-408C-8071-64C0B92A1451}" dt="2021-09-10T18:58:04.513" v="18" actId="478"/>
          <ac:picMkLst>
            <pc:docMk/>
            <pc:sldMk cId="3964031534" sldId="263"/>
            <ac:picMk id="16" creationId="{81BDBB98-6757-46BE-8CED-715D8F9CB2BF}"/>
          </ac:picMkLst>
        </pc:picChg>
        <pc:picChg chg="add del mod ord modCrop">
          <ac:chgData name="Erik Jan Weening" userId="449a7b87e6dbb919" providerId="LiveId" clId="{CF21B410-68A9-408C-8071-64C0B92A1451}" dt="2021-11-24T07:30:07.156" v="947" actId="478"/>
          <ac:picMkLst>
            <pc:docMk/>
            <pc:sldMk cId="3964031534" sldId="263"/>
            <ac:picMk id="16" creationId="{F2797DBF-AE55-4AD1-99BC-6D91C32B97A5}"/>
          </ac:picMkLst>
        </pc:picChg>
        <pc:picChg chg="add mod">
          <ac:chgData name="Erik Jan Weening" userId="449a7b87e6dbb919" providerId="LiveId" clId="{CF21B410-68A9-408C-8071-64C0B92A1451}" dt="2021-11-24T07:30:23.766" v="950" actId="164"/>
          <ac:picMkLst>
            <pc:docMk/>
            <pc:sldMk cId="3964031534" sldId="263"/>
            <ac:picMk id="33" creationId="{72BAB63E-DAC5-43C7-BA6E-B011B89E96A2}"/>
          </ac:picMkLst>
        </pc:picChg>
        <pc:picChg chg="add mod">
          <ac:chgData name="Erik Jan Weening" userId="449a7b87e6dbb919" providerId="LiveId" clId="{CF21B410-68A9-408C-8071-64C0B92A1451}" dt="2021-11-24T07:30:23.766" v="950" actId="164"/>
          <ac:picMkLst>
            <pc:docMk/>
            <pc:sldMk cId="3964031534" sldId="263"/>
            <ac:picMk id="34" creationId="{BD774854-1E53-4D15-AED5-9BA599AF8D3A}"/>
          </ac:picMkLst>
        </pc:picChg>
        <pc:picChg chg="add mod">
          <ac:chgData name="Erik Jan Weening" userId="449a7b87e6dbb919" providerId="LiveId" clId="{CF21B410-68A9-408C-8071-64C0B92A1451}" dt="2021-11-24T07:30:23.766" v="950" actId="164"/>
          <ac:picMkLst>
            <pc:docMk/>
            <pc:sldMk cId="3964031534" sldId="263"/>
            <ac:picMk id="35" creationId="{4AB4C3A4-354A-4B84-9719-FC44BCDD3513}"/>
          </ac:picMkLst>
        </pc:picChg>
        <pc:picChg chg="add mod">
          <ac:chgData name="Erik Jan Weening" userId="449a7b87e6dbb919" providerId="LiveId" clId="{CF21B410-68A9-408C-8071-64C0B92A1451}" dt="2021-11-24T07:30:23.766" v="950" actId="164"/>
          <ac:picMkLst>
            <pc:docMk/>
            <pc:sldMk cId="3964031534" sldId="263"/>
            <ac:picMk id="36" creationId="{08EA9044-B486-472F-96D8-864F4EB0996D}"/>
          </ac:picMkLst>
        </pc:picChg>
        <pc:picChg chg="add mod">
          <ac:chgData name="Erik Jan Weening" userId="449a7b87e6dbb919" providerId="LiveId" clId="{CF21B410-68A9-408C-8071-64C0B92A1451}" dt="2021-11-24T07:30:23.766" v="950" actId="164"/>
          <ac:picMkLst>
            <pc:docMk/>
            <pc:sldMk cId="3964031534" sldId="263"/>
            <ac:picMk id="37" creationId="{AA6AA826-DA41-4C32-A430-FE4AE4677300}"/>
          </ac:picMkLst>
        </pc:picChg>
        <pc:picChg chg="add mod">
          <ac:chgData name="Erik Jan Weening" userId="449a7b87e6dbb919" providerId="LiveId" clId="{CF21B410-68A9-408C-8071-64C0B92A1451}" dt="2021-11-24T07:30:23.766" v="950" actId="164"/>
          <ac:picMkLst>
            <pc:docMk/>
            <pc:sldMk cId="3964031534" sldId="263"/>
            <ac:picMk id="38" creationId="{ADE377E4-CD6B-4C22-A84B-377AF562410B}"/>
          </ac:picMkLst>
        </pc:picChg>
        <pc:picChg chg="add mod">
          <ac:chgData name="Erik Jan Weening" userId="449a7b87e6dbb919" providerId="LiveId" clId="{CF21B410-68A9-408C-8071-64C0B92A1451}" dt="2021-11-24T07:30:23.766" v="950" actId="164"/>
          <ac:picMkLst>
            <pc:docMk/>
            <pc:sldMk cId="3964031534" sldId="263"/>
            <ac:picMk id="39" creationId="{322C4662-1690-48B6-9380-F68541B6F8CE}"/>
          </ac:picMkLst>
        </pc:picChg>
        <pc:picChg chg="add mod">
          <ac:chgData name="Erik Jan Weening" userId="449a7b87e6dbb919" providerId="LiveId" clId="{CF21B410-68A9-408C-8071-64C0B92A1451}" dt="2021-11-24T07:30:23.766" v="950" actId="164"/>
          <ac:picMkLst>
            <pc:docMk/>
            <pc:sldMk cId="3964031534" sldId="263"/>
            <ac:picMk id="40" creationId="{1F851B1A-9E0A-4E30-AB92-F8F0C255ED2A}"/>
          </ac:picMkLst>
        </pc:picChg>
        <pc:picChg chg="add del mod">
          <ac:chgData name="Erik Jan Weening" userId="449a7b87e6dbb919" providerId="LiveId" clId="{CF21B410-68A9-408C-8071-64C0B92A1451}" dt="2021-11-24T07:32:47.488" v="973" actId="478"/>
          <ac:picMkLst>
            <pc:docMk/>
            <pc:sldMk cId="3964031534" sldId="263"/>
            <ac:picMk id="1026" creationId="{4A3F95C7-9810-4488-8482-50803AC211A4}"/>
          </ac:picMkLst>
        </pc:picChg>
        <pc:picChg chg="add mod">
          <ac:chgData name="Erik Jan Weening" userId="449a7b87e6dbb919" providerId="LiveId" clId="{CF21B410-68A9-408C-8071-64C0B92A1451}" dt="2021-11-24T07:33:15.565" v="976" actId="1076"/>
          <ac:picMkLst>
            <pc:docMk/>
            <pc:sldMk cId="3964031534" sldId="263"/>
            <ac:picMk id="1028" creationId="{6F03CD9A-7D59-4B68-827C-321D830C038A}"/>
          </ac:picMkLst>
        </pc:picChg>
      </pc:sldChg>
      <pc:sldChg chg="modSp add mod ord">
        <pc:chgData name="Erik Jan Weening" userId="449a7b87e6dbb919" providerId="LiveId" clId="{CF21B410-68A9-408C-8071-64C0B92A1451}" dt="2021-11-24T07:35:37.573" v="1092" actId="20577"/>
        <pc:sldMkLst>
          <pc:docMk/>
          <pc:sldMk cId="1675407014" sldId="264"/>
        </pc:sldMkLst>
        <pc:spChg chg="mod">
          <ac:chgData name="Erik Jan Weening" userId="449a7b87e6dbb919" providerId="LiveId" clId="{CF21B410-68A9-408C-8071-64C0B92A1451}" dt="2021-11-24T07:35:37.573" v="1092" actId="20577"/>
          <ac:spMkLst>
            <pc:docMk/>
            <pc:sldMk cId="1675407014" sldId="264"/>
            <ac:spMk id="5" creationId="{06BA1003-5F1D-49AE-9CBD-34F8171582C3}"/>
          </ac:spMkLst>
        </pc:spChg>
        <pc:spChg chg="mod">
          <ac:chgData name="Erik Jan Weening" userId="449a7b87e6dbb919" providerId="LiveId" clId="{CF21B410-68A9-408C-8071-64C0B92A1451}" dt="2021-11-24T07:34:36.545" v="1078" actId="20577"/>
          <ac:spMkLst>
            <pc:docMk/>
            <pc:sldMk cId="1675407014" sldId="264"/>
            <ac:spMk id="12" creationId="{D8541420-B4D9-49E2-AB8B-465CB76C5FA0}"/>
          </ac:spMkLst>
        </pc:spChg>
        <pc:spChg chg="mod">
          <ac:chgData name="Erik Jan Weening" userId="449a7b87e6dbb919" providerId="LiveId" clId="{CF21B410-68A9-408C-8071-64C0B92A1451}" dt="2021-11-20T18:13:26.685" v="916" actId="14100"/>
          <ac:spMkLst>
            <pc:docMk/>
            <pc:sldMk cId="1675407014" sldId="264"/>
            <ac:spMk id="13" creationId="{AB39A64D-AB75-4A49-A744-5AB626E3D566}"/>
          </ac:spMkLst>
        </pc:spChg>
      </pc:sldChg>
      <pc:sldChg chg="modSp del mod">
        <pc:chgData name="Erik Jan Weening" userId="449a7b87e6dbb919" providerId="LiveId" clId="{CF21B410-68A9-408C-8071-64C0B92A1451}" dt="2021-09-10T18:58:12.390" v="22" actId="47"/>
        <pc:sldMkLst>
          <pc:docMk/>
          <pc:sldMk cId="3016447985" sldId="264"/>
        </pc:sldMkLst>
        <pc:spChg chg="mod">
          <ac:chgData name="Erik Jan Weening" userId="449a7b87e6dbb919" providerId="LiveId" clId="{CF21B410-68A9-408C-8071-64C0B92A1451}" dt="2021-09-10T18:57:40.891" v="13" actId="20577"/>
          <ac:spMkLst>
            <pc:docMk/>
            <pc:sldMk cId="3016447985" sldId="264"/>
            <ac:spMk id="12" creationId="{D8541420-B4D9-49E2-AB8B-465CB76C5FA0}"/>
          </ac:spMkLst>
        </pc:spChg>
      </pc:sldChg>
      <pc:sldChg chg="addSp delSp modSp add mod">
        <pc:chgData name="Erik Jan Weening" userId="449a7b87e6dbb919" providerId="LiveId" clId="{CF21B410-68A9-408C-8071-64C0B92A1451}" dt="2021-11-24T08:11:56.691" v="1387" actId="478"/>
        <pc:sldMkLst>
          <pc:docMk/>
          <pc:sldMk cId="2439373115" sldId="265"/>
        </pc:sldMkLst>
        <pc:spChg chg="mod">
          <ac:chgData name="Erik Jan Weening" userId="449a7b87e6dbb919" providerId="LiveId" clId="{CF21B410-68A9-408C-8071-64C0B92A1451}" dt="2021-11-24T08:03:41.708" v="1342" actId="1076"/>
          <ac:spMkLst>
            <pc:docMk/>
            <pc:sldMk cId="2439373115" sldId="265"/>
            <ac:spMk id="12" creationId="{D8541420-B4D9-49E2-AB8B-465CB76C5FA0}"/>
          </ac:spMkLst>
        </pc:spChg>
        <pc:picChg chg="add del mod ord modCrop">
          <ac:chgData name="Erik Jan Weening" userId="449a7b87e6dbb919" providerId="LiveId" clId="{CF21B410-68A9-408C-8071-64C0B92A1451}" dt="2021-11-24T08:11:56.691" v="1387" actId="478"/>
          <ac:picMkLst>
            <pc:docMk/>
            <pc:sldMk cId="2439373115" sldId="265"/>
            <ac:picMk id="15" creationId="{8B38A32A-CC70-4940-9795-5F919EE86B4D}"/>
          </ac:picMkLst>
        </pc:picChg>
        <pc:picChg chg="del">
          <ac:chgData name="Erik Jan Weening" userId="449a7b87e6dbb919" providerId="LiveId" clId="{CF21B410-68A9-408C-8071-64C0B92A1451}" dt="2021-11-24T08:02:32.118" v="1338" actId="478"/>
          <ac:picMkLst>
            <pc:docMk/>
            <pc:sldMk cId="2439373115" sldId="265"/>
            <ac:picMk id="16" creationId="{F2797DBF-AE55-4AD1-99BC-6D91C32B97A5}"/>
          </ac:picMkLst>
        </pc:picChg>
        <pc:picChg chg="add mod ord">
          <ac:chgData name="Erik Jan Weening" userId="449a7b87e6dbb919" providerId="LiveId" clId="{CF21B410-68A9-408C-8071-64C0B92A1451}" dt="2021-11-24T08:11:55.328" v="1386" actId="167"/>
          <ac:picMkLst>
            <pc:docMk/>
            <pc:sldMk cId="2439373115" sldId="265"/>
            <ac:picMk id="17" creationId="{DD9CE447-EAA9-4909-8631-5C305A2ABC0F}"/>
          </ac:picMkLst>
        </pc:picChg>
      </pc:sldChg>
      <pc:sldChg chg="modSp del mod">
        <pc:chgData name="Erik Jan Weening" userId="449a7b87e6dbb919" providerId="LiveId" clId="{CF21B410-68A9-408C-8071-64C0B92A1451}" dt="2021-09-10T19:00:08.220" v="56" actId="47"/>
        <pc:sldMkLst>
          <pc:docMk/>
          <pc:sldMk cId="2691658591" sldId="265"/>
        </pc:sldMkLst>
        <pc:grpChg chg="mod">
          <ac:chgData name="Erik Jan Weening" userId="449a7b87e6dbb919" providerId="LiveId" clId="{CF21B410-68A9-408C-8071-64C0B92A1451}" dt="2021-09-10T18:58:19.600" v="23" actId="1076"/>
          <ac:grpSpMkLst>
            <pc:docMk/>
            <pc:sldMk cId="2691658591" sldId="265"/>
            <ac:grpSpMk id="2" creationId="{AE441629-6399-485D-9827-DABD25E6F7FB}"/>
          </ac:grpSpMkLst>
        </pc:grpChg>
      </pc:sldChg>
      <pc:sldChg chg="del">
        <pc:chgData name="Erik Jan Weening" userId="449a7b87e6dbb919" providerId="LiveId" clId="{CF21B410-68A9-408C-8071-64C0B92A1451}" dt="2021-09-10T19:00:09.105" v="57" actId="47"/>
        <pc:sldMkLst>
          <pc:docMk/>
          <pc:sldMk cId="2642268857" sldId="266"/>
        </pc:sldMkLst>
      </pc:sldChg>
      <pc:sldChg chg="addSp delSp modSp add mod ord">
        <pc:chgData name="Erik Jan Weening" userId="449a7b87e6dbb919" providerId="LiveId" clId="{CF21B410-68A9-408C-8071-64C0B92A1451}" dt="2021-12-08T10:37:46.629" v="3628" actId="20577"/>
        <pc:sldMkLst>
          <pc:docMk/>
          <pc:sldMk cId="4280169166" sldId="266"/>
        </pc:sldMkLst>
        <pc:spChg chg="mod">
          <ac:chgData name="Erik Jan Weening" userId="449a7b87e6dbb919" providerId="LiveId" clId="{CF21B410-68A9-408C-8071-64C0B92A1451}" dt="2021-12-08T10:37:46.629" v="3628" actId="20577"/>
          <ac:spMkLst>
            <pc:docMk/>
            <pc:sldMk cId="4280169166" sldId="266"/>
            <ac:spMk id="12" creationId="{D8541420-B4D9-49E2-AB8B-465CB76C5FA0}"/>
          </ac:spMkLst>
        </pc:spChg>
        <pc:picChg chg="del">
          <ac:chgData name="Erik Jan Weening" userId="449a7b87e6dbb919" providerId="LiveId" clId="{CF21B410-68A9-408C-8071-64C0B92A1451}" dt="2021-11-24T08:06:40.003" v="1346" actId="478"/>
          <ac:picMkLst>
            <pc:docMk/>
            <pc:sldMk cId="4280169166" sldId="266"/>
            <ac:picMk id="15" creationId="{8B38A32A-CC70-4940-9795-5F919EE86B4D}"/>
          </ac:picMkLst>
        </pc:picChg>
        <pc:picChg chg="add del mod ord">
          <ac:chgData name="Erik Jan Weening" userId="449a7b87e6dbb919" providerId="LiveId" clId="{CF21B410-68A9-408C-8071-64C0B92A1451}" dt="2021-11-24T08:07:29.439" v="1349" actId="478"/>
          <ac:picMkLst>
            <pc:docMk/>
            <pc:sldMk cId="4280169166" sldId="266"/>
            <ac:picMk id="16" creationId="{E599E9CF-2D8A-4387-9034-D8A0BD2AFD61}"/>
          </ac:picMkLst>
        </pc:picChg>
        <pc:picChg chg="add mod ord modCrop">
          <ac:chgData name="Erik Jan Weening" userId="449a7b87e6dbb919" providerId="LiveId" clId="{CF21B410-68A9-408C-8071-64C0B92A1451}" dt="2021-11-24T08:08:41.651" v="1366" actId="1076"/>
          <ac:picMkLst>
            <pc:docMk/>
            <pc:sldMk cId="4280169166" sldId="266"/>
            <ac:picMk id="17" creationId="{4E4A4FDC-5285-4854-9F3D-7BE06A82FDFB}"/>
          </ac:picMkLst>
        </pc:picChg>
        <pc:picChg chg="add del mod">
          <ac:chgData name="Erik Jan Weening" userId="449a7b87e6dbb919" providerId="LiveId" clId="{CF21B410-68A9-408C-8071-64C0B92A1451}" dt="2021-11-24T08:07:34.307" v="1352" actId="478"/>
          <ac:picMkLst>
            <pc:docMk/>
            <pc:sldMk cId="4280169166" sldId="266"/>
            <ac:picMk id="2050" creationId="{AEC46029-07BC-4BD7-B90D-AC4AA3006602}"/>
          </ac:picMkLst>
        </pc:picChg>
      </pc:sldChg>
      <pc:sldChg chg="addSp delSp modSp add mod">
        <pc:chgData name="Erik Jan Weening" userId="449a7b87e6dbb919" providerId="LiveId" clId="{CF21B410-68A9-408C-8071-64C0B92A1451}" dt="2021-11-24T08:22:41.364" v="2181" actId="14100"/>
        <pc:sldMkLst>
          <pc:docMk/>
          <pc:sldMk cId="2027701267" sldId="267"/>
        </pc:sldMkLst>
        <pc:spChg chg="mod">
          <ac:chgData name="Erik Jan Weening" userId="449a7b87e6dbb919" providerId="LiveId" clId="{CF21B410-68A9-408C-8071-64C0B92A1451}" dt="2021-11-24T08:22:35.364" v="2180" actId="1076"/>
          <ac:spMkLst>
            <pc:docMk/>
            <pc:sldMk cId="2027701267" sldId="267"/>
            <ac:spMk id="12" creationId="{D8541420-B4D9-49E2-AB8B-465CB76C5FA0}"/>
          </ac:spMkLst>
        </pc:spChg>
        <pc:spChg chg="mod">
          <ac:chgData name="Erik Jan Weening" userId="449a7b87e6dbb919" providerId="LiveId" clId="{CF21B410-68A9-408C-8071-64C0B92A1451}" dt="2021-11-24T08:22:41.364" v="2181" actId="14100"/>
          <ac:spMkLst>
            <pc:docMk/>
            <pc:sldMk cId="2027701267" sldId="267"/>
            <ac:spMk id="13" creationId="{AB39A64D-AB75-4A49-A744-5AB626E3D566}"/>
          </ac:spMkLst>
        </pc:spChg>
        <pc:picChg chg="add mod ord modCrop">
          <ac:chgData name="Erik Jan Weening" userId="449a7b87e6dbb919" providerId="LiveId" clId="{CF21B410-68A9-408C-8071-64C0B92A1451}" dt="2021-11-24T08:10:33.660" v="1378" actId="167"/>
          <ac:picMkLst>
            <pc:docMk/>
            <pc:sldMk cId="2027701267" sldId="267"/>
            <ac:picMk id="15" creationId="{BEC43FAB-57E5-48E3-86D8-704CDF87A1C0}"/>
          </ac:picMkLst>
        </pc:picChg>
        <pc:picChg chg="del">
          <ac:chgData name="Erik Jan Weening" userId="449a7b87e6dbb919" providerId="LiveId" clId="{CF21B410-68A9-408C-8071-64C0B92A1451}" dt="2021-11-24T08:08:58.955" v="1369" actId="478"/>
          <ac:picMkLst>
            <pc:docMk/>
            <pc:sldMk cId="2027701267" sldId="267"/>
            <ac:picMk id="17" creationId="{4E4A4FDC-5285-4854-9F3D-7BE06A82FDFB}"/>
          </ac:picMkLst>
        </pc:picChg>
      </pc:sldChg>
      <pc:sldChg chg="del">
        <pc:chgData name="Erik Jan Weening" userId="449a7b87e6dbb919" providerId="LiveId" clId="{CF21B410-68A9-408C-8071-64C0B92A1451}" dt="2021-09-10T19:00:12.523" v="58" actId="47"/>
        <pc:sldMkLst>
          <pc:docMk/>
          <pc:sldMk cId="3470346503" sldId="267"/>
        </pc:sldMkLst>
      </pc:sldChg>
      <pc:sldChg chg="addSp delSp modSp del mod">
        <pc:chgData name="Erik Jan Weening" userId="449a7b87e6dbb919" providerId="LiveId" clId="{CF21B410-68A9-408C-8071-64C0B92A1451}" dt="2021-11-20T18:08:03.774" v="105" actId="47"/>
        <pc:sldMkLst>
          <pc:docMk/>
          <pc:sldMk cId="2685390749" sldId="268"/>
        </pc:sldMkLst>
        <pc:spChg chg="mod">
          <ac:chgData name="Erik Jan Weening" userId="449a7b87e6dbb919" providerId="LiveId" clId="{CF21B410-68A9-408C-8071-64C0B92A1451}" dt="2021-09-10T19:00:58.695" v="96" actId="20577"/>
          <ac:spMkLst>
            <pc:docMk/>
            <pc:sldMk cId="2685390749" sldId="268"/>
            <ac:spMk id="3" creationId="{9339B510-7C6E-441F-968E-E4D6AA3774BA}"/>
          </ac:spMkLst>
        </pc:spChg>
        <pc:spChg chg="mod">
          <ac:chgData name="Erik Jan Weening" userId="449a7b87e6dbb919" providerId="LiveId" clId="{CF21B410-68A9-408C-8071-64C0B92A1451}" dt="2021-09-10T19:00:23.574" v="60"/>
          <ac:spMkLst>
            <pc:docMk/>
            <pc:sldMk cId="2685390749" sldId="268"/>
            <ac:spMk id="12" creationId="{D8541420-B4D9-49E2-AB8B-465CB76C5FA0}"/>
          </ac:spMkLst>
        </pc:spChg>
        <pc:spChg chg="mod">
          <ac:chgData name="Erik Jan Weening" userId="449a7b87e6dbb919" providerId="LiveId" clId="{CF21B410-68A9-408C-8071-64C0B92A1451}" dt="2021-09-10T19:00:23.574" v="60"/>
          <ac:spMkLst>
            <pc:docMk/>
            <pc:sldMk cId="2685390749" sldId="268"/>
            <ac:spMk id="13" creationId="{AB39A64D-AB75-4A49-A744-5AB626E3D566}"/>
          </ac:spMkLst>
        </pc:spChg>
        <pc:spChg chg="add del mod">
          <ac:chgData name="Erik Jan Weening" userId="449a7b87e6dbb919" providerId="LiveId" clId="{CF21B410-68A9-408C-8071-64C0B92A1451}" dt="2021-09-10T19:00:25.972" v="61" actId="478"/>
          <ac:spMkLst>
            <pc:docMk/>
            <pc:sldMk cId="2685390749" sldId="268"/>
            <ac:spMk id="27" creationId="{E0D53B5A-C9BE-4684-860F-D886932DF74F}"/>
          </ac:spMkLst>
        </pc:spChg>
        <pc:grpChg chg="mod">
          <ac:chgData name="Erik Jan Weening" userId="449a7b87e6dbb919" providerId="LiveId" clId="{CF21B410-68A9-408C-8071-64C0B92A1451}" dt="2021-09-10T19:00:23.574" v="60"/>
          <ac:grpSpMkLst>
            <pc:docMk/>
            <pc:sldMk cId="2685390749" sldId="268"/>
            <ac:grpSpMk id="9" creationId="{3B270092-404A-4F4A-8C95-3A5A1DE397EB}"/>
          </ac:grpSpMkLst>
        </pc:grpChg>
        <pc:grpChg chg="mod">
          <ac:chgData name="Erik Jan Weening" userId="449a7b87e6dbb919" providerId="LiveId" clId="{CF21B410-68A9-408C-8071-64C0B92A1451}" dt="2021-09-10T19:00:23.574" v="60"/>
          <ac:grpSpMkLst>
            <pc:docMk/>
            <pc:sldMk cId="2685390749" sldId="268"/>
            <ac:grpSpMk id="16" creationId="{B656C32B-C51E-4BEC-A0C1-DC870934BEC0}"/>
          </ac:grpSpMkLst>
        </pc:grpChg>
        <pc:picChg chg="mod">
          <ac:chgData name="Erik Jan Weening" userId="449a7b87e6dbb919" providerId="LiveId" clId="{CF21B410-68A9-408C-8071-64C0B92A1451}" dt="2021-09-10T19:00:23.574" v="60"/>
          <ac:picMkLst>
            <pc:docMk/>
            <pc:sldMk cId="2685390749" sldId="268"/>
            <ac:picMk id="17" creationId="{6F8E85B0-5324-4C4D-B5D3-DEBABA54377C}"/>
          </ac:picMkLst>
        </pc:picChg>
        <pc:picChg chg="mod">
          <ac:chgData name="Erik Jan Weening" userId="449a7b87e6dbb919" providerId="LiveId" clId="{CF21B410-68A9-408C-8071-64C0B92A1451}" dt="2021-09-10T19:00:23.574" v="60"/>
          <ac:picMkLst>
            <pc:docMk/>
            <pc:sldMk cId="2685390749" sldId="268"/>
            <ac:picMk id="18" creationId="{EBE5D675-70F3-4DF9-8CEA-2BBC3B8DBE41}"/>
          </ac:picMkLst>
        </pc:picChg>
        <pc:picChg chg="mod">
          <ac:chgData name="Erik Jan Weening" userId="449a7b87e6dbb919" providerId="LiveId" clId="{CF21B410-68A9-408C-8071-64C0B92A1451}" dt="2021-09-10T19:00:23.574" v="60"/>
          <ac:picMkLst>
            <pc:docMk/>
            <pc:sldMk cId="2685390749" sldId="268"/>
            <ac:picMk id="19" creationId="{90F86DE1-9B8D-4125-8C2F-58EB7E31FAFE}"/>
          </ac:picMkLst>
        </pc:picChg>
        <pc:picChg chg="mod">
          <ac:chgData name="Erik Jan Weening" userId="449a7b87e6dbb919" providerId="LiveId" clId="{CF21B410-68A9-408C-8071-64C0B92A1451}" dt="2021-09-10T19:00:23.574" v="60"/>
          <ac:picMkLst>
            <pc:docMk/>
            <pc:sldMk cId="2685390749" sldId="268"/>
            <ac:picMk id="20" creationId="{F1876BBF-ACDE-4F28-8CBD-66CF4538CC61}"/>
          </ac:picMkLst>
        </pc:picChg>
        <pc:picChg chg="mod">
          <ac:chgData name="Erik Jan Weening" userId="449a7b87e6dbb919" providerId="LiveId" clId="{CF21B410-68A9-408C-8071-64C0B92A1451}" dt="2021-09-10T19:00:23.574" v="60"/>
          <ac:picMkLst>
            <pc:docMk/>
            <pc:sldMk cId="2685390749" sldId="268"/>
            <ac:picMk id="21" creationId="{32010AC8-F5EF-46C6-8B75-801A7ACF1406}"/>
          </ac:picMkLst>
        </pc:picChg>
        <pc:picChg chg="mod">
          <ac:chgData name="Erik Jan Weening" userId="449a7b87e6dbb919" providerId="LiveId" clId="{CF21B410-68A9-408C-8071-64C0B92A1451}" dt="2021-09-10T19:00:23.574" v="60"/>
          <ac:picMkLst>
            <pc:docMk/>
            <pc:sldMk cId="2685390749" sldId="268"/>
            <ac:picMk id="22" creationId="{08C318EE-307D-4ADE-A4B6-41E17A468C84}"/>
          </ac:picMkLst>
        </pc:picChg>
        <pc:picChg chg="mod">
          <ac:chgData name="Erik Jan Weening" userId="449a7b87e6dbb919" providerId="LiveId" clId="{CF21B410-68A9-408C-8071-64C0B92A1451}" dt="2021-09-10T19:00:23.574" v="60"/>
          <ac:picMkLst>
            <pc:docMk/>
            <pc:sldMk cId="2685390749" sldId="268"/>
            <ac:picMk id="23" creationId="{655AB18B-9C08-4479-A2D6-EE880B9D5AC6}"/>
          </ac:picMkLst>
        </pc:picChg>
        <pc:picChg chg="mod">
          <ac:chgData name="Erik Jan Weening" userId="449a7b87e6dbb919" providerId="LiveId" clId="{CF21B410-68A9-408C-8071-64C0B92A1451}" dt="2021-09-10T19:00:23.574" v="60"/>
          <ac:picMkLst>
            <pc:docMk/>
            <pc:sldMk cId="2685390749" sldId="268"/>
            <ac:picMk id="24" creationId="{6BE7448D-FB50-4BE5-939C-86F4C3554C67}"/>
          </ac:picMkLst>
        </pc:picChg>
        <pc:picChg chg="mod">
          <ac:chgData name="Erik Jan Weening" userId="449a7b87e6dbb919" providerId="LiveId" clId="{CF21B410-68A9-408C-8071-64C0B92A1451}" dt="2021-09-10T19:00:23.574" v="60"/>
          <ac:picMkLst>
            <pc:docMk/>
            <pc:sldMk cId="2685390749" sldId="268"/>
            <ac:picMk id="25" creationId="{81288190-35CD-4CC1-8F47-1F526E661F65}"/>
          </ac:picMkLst>
        </pc:picChg>
        <pc:picChg chg="mod">
          <ac:chgData name="Erik Jan Weening" userId="449a7b87e6dbb919" providerId="LiveId" clId="{CF21B410-68A9-408C-8071-64C0B92A1451}" dt="2021-09-10T19:00:23.574" v="60"/>
          <ac:picMkLst>
            <pc:docMk/>
            <pc:sldMk cId="2685390749" sldId="268"/>
            <ac:picMk id="26" creationId="{5BFDD3CA-4F6E-4A74-8290-FAAEBDFDC91C}"/>
          </ac:picMkLst>
        </pc:picChg>
        <pc:picChg chg="mod">
          <ac:chgData name="Erik Jan Weening" userId="449a7b87e6dbb919" providerId="LiveId" clId="{CF21B410-68A9-408C-8071-64C0B92A1451}" dt="2021-09-10T19:00:23.574" v="60"/>
          <ac:picMkLst>
            <pc:docMk/>
            <pc:sldMk cId="2685390749" sldId="268"/>
            <ac:picMk id="28" creationId="{B7CB8DCE-1F1B-4E2D-9DBA-4DCBCA88C756}"/>
          </ac:picMkLst>
        </pc:picChg>
      </pc:sldChg>
      <pc:sldChg chg="addSp delSp modSp add mod">
        <pc:chgData name="Erik Jan Weening" userId="449a7b87e6dbb919" providerId="LiveId" clId="{CF21B410-68A9-408C-8071-64C0B92A1451}" dt="2021-11-24T08:24:49.740" v="2428" actId="14100"/>
        <pc:sldMkLst>
          <pc:docMk/>
          <pc:sldMk cId="3063172328" sldId="268"/>
        </pc:sldMkLst>
        <pc:spChg chg="mod">
          <ac:chgData name="Erik Jan Weening" userId="449a7b87e6dbb919" providerId="LiveId" clId="{CF21B410-68A9-408C-8071-64C0B92A1451}" dt="2021-11-24T08:24:47.291" v="2427" actId="1076"/>
          <ac:spMkLst>
            <pc:docMk/>
            <pc:sldMk cId="3063172328" sldId="268"/>
            <ac:spMk id="12" creationId="{D8541420-B4D9-49E2-AB8B-465CB76C5FA0}"/>
          </ac:spMkLst>
        </pc:spChg>
        <pc:spChg chg="mod">
          <ac:chgData name="Erik Jan Weening" userId="449a7b87e6dbb919" providerId="LiveId" clId="{CF21B410-68A9-408C-8071-64C0B92A1451}" dt="2021-11-24T08:24:49.740" v="2428" actId="14100"/>
          <ac:spMkLst>
            <pc:docMk/>
            <pc:sldMk cId="3063172328" sldId="268"/>
            <ac:spMk id="13" creationId="{AB39A64D-AB75-4A49-A744-5AB626E3D566}"/>
          </ac:spMkLst>
        </pc:spChg>
        <pc:picChg chg="del">
          <ac:chgData name="Erik Jan Weening" userId="449a7b87e6dbb919" providerId="LiveId" clId="{CF21B410-68A9-408C-8071-64C0B92A1451}" dt="2021-11-24T08:11:10.683" v="1380" actId="478"/>
          <ac:picMkLst>
            <pc:docMk/>
            <pc:sldMk cId="3063172328" sldId="268"/>
            <ac:picMk id="15" creationId="{BEC43FAB-57E5-48E3-86D8-704CDF87A1C0}"/>
          </ac:picMkLst>
        </pc:picChg>
        <pc:picChg chg="add mod">
          <ac:chgData name="Erik Jan Weening" userId="449a7b87e6dbb919" providerId="LiveId" clId="{CF21B410-68A9-408C-8071-64C0B92A1451}" dt="2021-11-24T08:11:29.124" v="1384" actId="732"/>
          <ac:picMkLst>
            <pc:docMk/>
            <pc:sldMk cId="3063172328" sldId="268"/>
            <ac:picMk id="3074" creationId="{906DA21C-3A8C-47DB-9641-1EA99AC78E02}"/>
          </ac:picMkLst>
        </pc:picChg>
      </pc:sldChg>
      <pc:sldChg chg="addSp delSp modSp add mod">
        <pc:chgData name="Erik Jan Weening" userId="449a7b87e6dbb919" providerId="LiveId" clId="{CF21B410-68A9-408C-8071-64C0B92A1451}" dt="2021-11-24T08:28:01.668" v="2729" actId="20577"/>
        <pc:sldMkLst>
          <pc:docMk/>
          <pc:sldMk cId="18811141" sldId="269"/>
        </pc:sldMkLst>
        <pc:spChg chg="mod">
          <ac:chgData name="Erik Jan Weening" userId="449a7b87e6dbb919" providerId="LiveId" clId="{CF21B410-68A9-408C-8071-64C0B92A1451}" dt="2021-11-24T08:28:01.668" v="2729" actId="20577"/>
          <ac:spMkLst>
            <pc:docMk/>
            <pc:sldMk cId="18811141" sldId="269"/>
            <ac:spMk id="12" creationId="{D8541420-B4D9-49E2-AB8B-465CB76C5FA0}"/>
          </ac:spMkLst>
        </pc:spChg>
        <pc:picChg chg="del">
          <ac:chgData name="Erik Jan Weening" userId="449a7b87e6dbb919" providerId="LiveId" clId="{CF21B410-68A9-408C-8071-64C0B92A1451}" dt="2021-11-24T08:12:05.715" v="1389" actId="478"/>
          <ac:picMkLst>
            <pc:docMk/>
            <pc:sldMk cId="18811141" sldId="269"/>
            <ac:picMk id="3074" creationId="{906DA21C-3A8C-47DB-9641-1EA99AC78E02}"/>
          </ac:picMkLst>
        </pc:picChg>
        <pc:picChg chg="add mod">
          <ac:chgData name="Erik Jan Weening" userId="449a7b87e6dbb919" providerId="LiveId" clId="{CF21B410-68A9-408C-8071-64C0B92A1451}" dt="2021-11-24T08:12:56.715" v="1397" actId="167"/>
          <ac:picMkLst>
            <pc:docMk/>
            <pc:sldMk cId="18811141" sldId="269"/>
            <ac:picMk id="4098" creationId="{28B1A4FA-DDD9-4089-BD0F-8495436ADE06}"/>
          </ac:picMkLst>
        </pc:picChg>
      </pc:sldChg>
      <pc:sldChg chg="del">
        <pc:chgData name="Erik Jan Weening" userId="449a7b87e6dbb919" providerId="LiveId" clId="{CF21B410-68A9-408C-8071-64C0B92A1451}" dt="2021-09-10T19:00:07.753" v="55" actId="47"/>
        <pc:sldMkLst>
          <pc:docMk/>
          <pc:sldMk cId="2373235720" sldId="270"/>
        </pc:sldMkLst>
      </pc:sldChg>
      <pc:sldChg chg="addSp delSp modSp add mod">
        <pc:chgData name="Erik Jan Weening" userId="449a7b87e6dbb919" providerId="LiveId" clId="{CF21B410-68A9-408C-8071-64C0B92A1451}" dt="2021-11-24T17:55:37.711" v="3100" actId="20577"/>
        <pc:sldMkLst>
          <pc:docMk/>
          <pc:sldMk cId="2523239742" sldId="270"/>
        </pc:sldMkLst>
        <pc:spChg chg="mod">
          <ac:chgData name="Erik Jan Weening" userId="449a7b87e6dbb919" providerId="LiveId" clId="{CF21B410-68A9-408C-8071-64C0B92A1451}" dt="2021-11-24T17:55:37.711" v="3100" actId="20577"/>
          <ac:spMkLst>
            <pc:docMk/>
            <pc:sldMk cId="2523239742" sldId="270"/>
            <ac:spMk id="12" creationId="{D8541420-B4D9-49E2-AB8B-465CB76C5FA0}"/>
          </ac:spMkLst>
        </pc:spChg>
        <pc:picChg chg="del">
          <ac:chgData name="Erik Jan Weening" userId="449a7b87e6dbb919" providerId="LiveId" clId="{CF21B410-68A9-408C-8071-64C0B92A1451}" dt="2021-11-24T08:13:34.081" v="1399" actId="478"/>
          <ac:picMkLst>
            <pc:docMk/>
            <pc:sldMk cId="2523239742" sldId="270"/>
            <ac:picMk id="4098" creationId="{28B1A4FA-DDD9-4089-BD0F-8495436ADE06}"/>
          </ac:picMkLst>
        </pc:picChg>
        <pc:picChg chg="add mod">
          <ac:chgData name="Erik Jan Weening" userId="449a7b87e6dbb919" providerId="LiveId" clId="{CF21B410-68A9-408C-8071-64C0B92A1451}" dt="2021-11-24T08:14:04.964" v="1409" actId="732"/>
          <ac:picMkLst>
            <pc:docMk/>
            <pc:sldMk cId="2523239742" sldId="270"/>
            <ac:picMk id="5122" creationId="{E4078706-7F9D-4123-A8E2-0CA635993F56}"/>
          </ac:picMkLst>
        </pc:picChg>
      </pc:sldChg>
      <pc:sldChg chg="del">
        <pc:chgData name="Erik Jan Weening" userId="449a7b87e6dbb919" providerId="LiveId" clId="{CF21B410-68A9-408C-8071-64C0B92A1451}" dt="2021-09-10T19:00:16.719" v="59" actId="47"/>
        <pc:sldMkLst>
          <pc:docMk/>
          <pc:sldMk cId="622252324" sldId="271"/>
        </pc:sldMkLst>
      </pc:sldChg>
      <pc:sldChg chg="addSp delSp modSp add mod">
        <pc:chgData name="Erik Jan Weening" userId="449a7b87e6dbb919" providerId="LiveId" clId="{CF21B410-68A9-408C-8071-64C0B92A1451}" dt="2021-12-01T18:39:14.267" v="3626" actId="478"/>
        <pc:sldMkLst>
          <pc:docMk/>
          <pc:sldMk cId="1366042693" sldId="271"/>
        </pc:sldMkLst>
        <pc:spChg chg="mod">
          <ac:chgData name="Erik Jan Weening" userId="449a7b87e6dbb919" providerId="LiveId" clId="{CF21B410-68A9-408C-8071-64C0B92A1451}" dt="2021-11-24T08:14:54.373" v="1415" actId="6549"/>
          <ac:spMkLst>
            <pc:docMk/>
            <pc:sldMk cId="1366042693" sldId="271"/>
            <ac:spMk id="12" creationId="{D8541420-B4D9-49E2-AB8B-465CB76C5FA0}"/>
          </ac:spMkLst>
        </pc:spChg>
        <pc:picChg chg="add del mod modCrop">
          <ac:chgData name="Erik Jan Weening" userId="449a7b87e6dbb919" providerId="LiveId" clId="{CF21B410-68A9-408C-8071-64C0B92A1451}" dt="2021-12-01T18:39:14.267" v="3626" actId="478"/>
          <ac:picMkLst>
            <pc:docMk/>
            <pc:sldMk cId="1366042693" sldId="271"/>
            <ac:picMk id="9" creationId="{DC18B077-7C61-4391-8E54-66FBB3E6E8F7}"/>
          </ac:picMkLst>
        </pc:picChg>
        <pc:picChg chg="mod">
          <ac:chgData name="Erik Jan Weening" userId="449a7b87e6dbb919" providerId="LiveId" clId="{CF21B410-68A9-408C-8071-64C0B92A1451}" dt="2021-11-24T08:15:37.262" v="1424" actId="14100"/>
          <ac:picMkLst>
            <pc:docMk/>
            <pc:sldMk cId="1366042693" sldId="271"/>
            <ac:picMk id="14" creationId="{C78A6FE2-3059-4A7F-A74F-16CFB7269E69}"/>
          </ac:picMkLst>
        </pc:picChg>
        <pc:picChg chg="add mod">
          <ac:chgData name="Erik Jan Weening" userId="449a7b87e6dbb919" providerId="LiveId" clId="{CF21B410-68A9-408C-8071-64C0B92A1451}" dt="2021-11-24T08:15:44.498" v="1425" actId="1076"/>
          <ac:picMkLst>
            <pc:docMk/>
            <pc:sldMk cId="1366042693" sldId="271"/>
            <ac:picMk id="15" creationId="{EC418C3E-FC9F-4BE0-936E-4A0187459D5E}"/>
          </ac:picMkLst>
        </pc:picChg>
        <pc:picChg chg="add mod">
          <ac:chgData name="Erik Jan Weening" userId="449a7b87e6dbb919" providerId="LiveId" clId="{CF21B410-68A9-408C-8071-64C0B92A1451}" dt="2021-12-01T18:19:13.838" v="3621" actId="167"/>
          <ac:picMkLst>
            <pc:docMk/>
            <pc:sldMk cId="1366042693" sldId="271"/>
            <ac:picMk id="16" creationId="{0C4D5EB2-EFE5-47B7-9685-E48491F5F94A}"/>
          </ac:picMkLst>
        </pc:picChg>
        <pc:picChg chg="add del mod">
          <ac:chgData name="Erik Jan Weening" userId="449a7b87e6dbb919" providerId="LiveId" clId="{CF21B410-68A9-408C-8071-64C0B92A1451}" dt="2021-11-24T08:15:08.223" v="1417" actId="478"/>
          <ac:picMkLst>
            <pc:docMk/>
            <pc:sldMk cId="1366042693" sldId="271"/>
            <ac:picMk id="16" creationId="{B6DD7670-03FA-43F4-AE94-1EDB88E6C3A2}"/>
          </ac:picMkLst>
        </pc:picChg>
        <pc:picChg chg="add del mod">
          <ac:chgData name="Erik Jan Weening" userId="449a7b87e6dbb919" providerId="LiveId" clId="{CF21B410-68A9-408C-8071-64C0B92A1451}" dt="2021-12-01T18:19:11.441" v="3619" actId="478"/>
          <ac:picMkLst>
            <pc:docMk/>
            <pc:sldMk cId="1366042693" sldId="271"/>
            <ac:picMk id="1026" creationId="{D43CF665-9330-4A63-8EEF-445EB426156E}"/>
          </ac:picMkLst>
        </pc:picChg>
        <pc:picChg chg="del">
          <ac:chgData name="Erik Jan Weening" userId="449a7b87e6dbb919" providerId="LiveId" clId="{CF21B410-68A9-408C-8071-64C0B92A1451}" dt="2021-11-24T18:00:17.510" v="3415" actId="478"/>
          <ac:picMkLst>
            <pc:docMk/>
            <pc:sldMk cId="1366042693" sldId="271"/>
            <ac:picMk id="5122" creationId="{E4078706-7F9D-4123-A8E2-0CA635993F56}"/>
          </ac:picMkLst>
        </pc:picChg>
      </pc:sldChg>
      <pc:sldChg chg="addSp delSp modSp add del mod">
        <pc:chgData name="Erik Jan Weening" userId="449a7b87e6dbb919" providerId="LiveId" clId="{CF21B410-68A9-408C-8071-64C0B92A1451}" dt="2021-11-20T18:08:03.419" v="104" actId="47"/>
        <pc:sldMkLst>
          <pc:docMk/>
          <pc:sldMk cId="3692985587" sldId="272"/>
        </pc:sldMkLst>
        <pc:spChg chg="mod">
          <ac:chgData name="Erik Jan Weening" userId="449a7b87e6dbb919" providerId="LiveId" clId="{CF21B410-68A9-408C-8071-64C0B92A1451}" dt="2021-09-10T18:59:53.999" v="51" actId="1076"/>
          <ac:spMkLst>
            <pc:docMk/>
            <pc:sldMk cId="3692985587" sldId="272"/>
            <ac:spMk id="12" creationId="{D8541420-B4D9-49E2-AB8B-465CB76C5FA0}"/>
          </ac:spMkLst>
        </pc:spChg>
        <pc:spChg chg="mod">
          <ac:chgData name="Erik Jan Weening" userId="449a7b87e6dbb919" providerId="LiveId" clId="{CF21B410-68A9-408C-8071-64C0B92A1451}" dt="2021-09-10T18:59:40.989" v="48" actId="14100"/>
          <ac:spMkLst>
            <pc:docMk/>
            <pc:sldMk cId="3692985587" sldId="272"/>
            <ac:spMk id="13" creationId="{AB39A64D-AB75-4A49-A744-5AB626E3D566}"/>
          </ac:spMkLst>
        </pc:spChg>
        <pc:spChg chg="add del">
          <ac:chgData name="Erik Jan Weening" userId="449a7b87e6dbb919" providerId="LiveId" clId="{CF21B410-68A9-408C-8071-64C0B92A1451}" dt="2021-09-10T18:58:48.311" v="33" actId="22"/>
          <ac:spMkLst>
            <pc:docMk/>
            <pc:sldMk cId="3692985587" sldId="272"/>
            <ac:spMk id="16" creationId="{876F2472-23E1-4D54-BA54-1E3CF010918E}"/>
          </ac:spMkLst>
        </pc:spChg>
        <pc:spChg chg="add del">
          <ac:chgData name="Erik Jan Weening" userId="449a7b87e6dbb919" providerId="LiveId" clId="{CF21B410-68A9-408C-8071-64C0B92A1451}" dt="2021-09-10T18:58:54.914" v="36" actId="22"/>
          <ac:spMkLst>
            <pc:docMk/>
            <pc:sldMk cId="3692985587" sldId="272"/>
            <ac:spMk id="17" creationId="{991F4CF5-FF44-4DB9-A65D-B90BD723F426}"/>
          </ac:spMkLst>
        </pc:spChg>
        <pc:spChg chg="add del">
          <ac:chgData name="Erik Jan Weening" userId="449a7b87e6dbb919" providerId="LiveId" clId="{CF21B410-68A9-408C-8071-64C0B92A1451}" dt="2021-09-10T18:59:00.693" v="38" actId="22"/>
          <ac:spMkLst>
            <pc:docMk/>
            <pc:sldMk cId="3692985587" sldId="272"/>
            <ac:spMk id="18" creationId="{C5FBE24F-F2CE-4731-9C20-C839E4577749}"/>
          </ac:spMkLst>
        </pc:spChg>
        <pc:grpChg chg="mod">
          <ac:chgData name="Erik Jan Weening" userId="449a7b87e6dbb919" providerId="LiveId" clId="{CF21B410-68A9-408C-8071-64C0B92A1451}" dt="2021-09-10T18:58:26.449" v="26" actId="1076"/>
          <ac:grpSpMkLst>
            <pc:docMk/>
            <pc:sldMk cId="3692985587" sldId="272"/>
            <ac:grpSpMk id="2" creationId="{AE441629-6399-485D-9827-DABD25E6F7FB}"/>
          </ac:grpSpMkLst>
        </pc:grpChg>
        <pc:picChg chg="del">
          <ac:chgData name="Erik Jan Weening" userId="449a7b87e6dbb919" providerId="LiveId" clId="{CF21B410-68A9-408C-8071-64C0B92A1451}" dt="2021-09-10T19:00:03.617" v="52" actId="478"/>
          <ac:picMkLst>
            <pc:docMk/>
            <pc:sldMk cId="3692985587" sldId="272"/>
            <ac:picMk id="15" creationId="{9B13DF7F-F3B8-4E4B-B8F8-55CBED3E3CE1}"/>
          </ac:picMkLst>
        </pc:picChg>
        <pc:picChg chg="add mod">
          <ac:chgData name="Erik Jan Weening" userId="449a7b87e6dbb919" providerId="LiveId" clId="{CF21B410-68A9-408C-8071-64C0B92A1451}" dt="2021-09-10T19:00:06.209" v="54" actId="167"/>
          <ac:picMkLst>
            <pc:docMk/>
            <pc:sldMk cId="3692985587" sldId="272"/>
            <ac:picMk id="19" creationId="{577631E7-2082-4B9A-9D1B-31A3A394B2C9}"/>
          </ac:picMkLst>
        </pc:picChg>
      </pc:sldChg>
      <pc:sldChg chg="addSp delSp modSp add mod ord">
        <pc:chgData name="Erik Jan Weening" userId="449a7b87e6dbb919" providerId="LiveId" clId="{CF21B410-68A9-408C-8071-64C0B92A1451}" dt="2021-11-24T17:59:36.930" v="3413" actId="313"/>
        <pc:sldMkLst>
          <pc:docMk/>
          <pc:sldMk cId="4291077812" sldId="272"/>
        </pc:sldMkLst>
        <pc:spChg chg="mod">
          <ac:chgData name="Erik Jan Weening" userId="449a7b87e6dbb919" providerId="LiveId" clId="{CF21B410-68A9-408C-8071-64C0B92A1451}" dt="2021-11-24T17:59:36.930" v="3413" actId="313"/>
          <ac:spMkLst>
            <pc:docMk/>
            <pc:sldMk cId="4291077812" sldId="272"/>
            <ac:spMk id="12" creationId="{D8541420-B4D9-49E2-AB8B-465CB76C5FA0}"/>
          </ac:spMkLst>
        </pc:spChg>
        <pc:picChg chg="add mod">
          <ac:chgData name="Erik Jan Weening" userId="449a7b87e6dbb919" providerId="LiveId" clId="{CF21B410-68A9-408C-8071-64C0B92A1451}" dt="2021-11-24T17:58:36.049" v="3110" actId="167"/>
          <ac:picMkLst>
            <pc:docMk/>
            <pc:sldMk cId="4291077812" sldId="272"/>
            <ac:picMk id="15" creationId="{C639AF09-B402-429C-97FF-0E7E5C604C6D}"/>
          </ac:picMkLst>
        </pc:picChg>
        <pc:picChg chg="del">
          <ac:chgData name="Erik Jan Weening" userId="449a7b87e6dbb919" providerId="LiveId" clId="{CF21B410-68A9-408C-8071-64C0B92A1451}" dt="2021-11-24T17:58:12.927" v="3104" actId="478"/>
          <ac:picMkLst>
            <pc:docMk/>
            <pc:sldMk cId="4291077812" sldId="272"/>
            <ac:picMk id="4098" creationId="{28B1A4FA-DDD9-4089-BD0F-8495436ADE06}"/>
          </ac:picMkLst>
        </pc:picChg>
      </pc:sldChg>
      <pc:sldChg chg="modSp add mod">
        <pc:chgData name="Erik Jan Weening" userId="449a7b87e6dbb919" providerId="LiveId" clId="{CF21B410-68A9-408C-8071-64C0B92A1451}" dt="2021-11-24T18:02:57.636" v="3521" actId="20577"/>
        <pc:sldMkLst>
          <pc:docMk/>
          <pc:sldMk cId="894527288" sldId="273"/>
        </pc:sldMkLst>
        <pc:spChg chg="mod">
          <ac:chgData name="Erik Jan Weening" userId="449a7b87e6dbb919" providerId="LiveId" clId="{CF21B410-68A9-408C-8071-64C0B92A1451}" dt="2021-11-24T18:02:57.636" v="3521" actId="20577"/>
          <ac:spMkLst>
            <pc:docMk/>
            <pc:sldMk cId="894527288" sldId="273"/>
            <ac:spMk id="12" creationId="{D8541420-B4D9-49E2-AB8B-465CB76C5FA0}"/>
          </ac:spMkLst>
        </pc:spChg>
      </pc:sldChg>
      <pc:sldChg chg="modSp add del mod ord">
        <pc:chgData name="Erik Jan Weening" userId="449a7b87e6dbb919" providerId="LiveId" clId="{CF21B410-68A9-408C-8071-64C0B92A1451}" dt="2021-11-26T08:05:16.301" v="3597" actId="47"/>
        <pc:sldMkLst>
          <pc:docMk/>
          <pc:sldMk cId="1857278599" sldId="274"/>
        </pc:sldMkLst>
        <pc:spChg chg="mod">
          <ac:chgData name="Erik Jan Weening" userId="449a7b87e6dbb919" providerId="LiveId" clId="{CF21B410-68A9-408C-8071-64C0B92A1451}" dt="2021-11-26T08:05:01.861" v="3596" actId="20577"/>
          <ac:spMkLst>
            <pc:docMk/>
            <pc:sldMk cId="1857278599" sldId="274"/>
            <ac:spMk id="12" creationId="{D8541420-B4D9-49E2-AB8B-465CB76C5FA0}"/>
          </ac:spMkLst>
        </pc:spChg>
      </pc:sldChg>
    </pc:docChg>
  </pc:docChgLst>
  <pc:docChgLst>
    <pc:chgData name="Erik Jan Weening" userId="449a7b87e6dbb919" providerId="LiveId" clId="{C38644F8-E811-4C91-82BE-B8FAAA667A9E}"/>
    <pc:docChg chg="custSel addSld modSld">
      <pc:chgData name="Erik Jan Weening" userId="449a7b87e6dbb919" providerId="LiveId" clId="{C38644F8-E811-4C91-82BE-B8FAAA667A9E}" dt="2020-08-18T11:44:34.316" v="387" actId="1076"/>
      <pc:docMkLst>
        <pc:docMk/>
      </pc:docMkLst>
      <pc:sldChg chg="delSp modSp add mod">
        <pc:chgData name="Erik Jan Weening" userId="449a7b87e6dbb919" providerId="LiveId" clId="{C38644F8-E811-4C91-82BE-B8FAAA667A9E}" dt="2020-08-18T11:44:34.316" v="387" actId="1076"/>
        <pc:sldMkLst>
          <pc:docMk/>
          <pc:sldMk cId="622252324" sldId="271"/>
        </pc:sldMkLst>
        <pc:spChg chg="mod">
          <ac:chgData name="Erik Jan Weening" userId="449a7b87e6dbb919" providerId="LiveId" clId="{C38644F8-E811-4C91-82BE-B8FAAA667A9E}" dt="2020-08-18T11:44:21.725" v="385" actId="20577"/>
          <ac:spMkLst>
            <pc:docMk/>
            <pc:sldMk cId="622252324" sldId="271"/>
            <ac:spMk id="8" creationId="{8810E409-9A7C-4095-9D52-15615F16DDB0}"/>
          </ac:spMkLst>
        </pc:spChg>
        <pc:spChg chg="mod topLvl">
          <ac:chgData name="Erik Jan Weening" userId="449a7b87e6dbb919" providerId="LiveId" clId="{C38644F8-E811-4C91-82BE-B8FAAA667A9E}" dt="2020-08-18T11:44:34.316" v="387" actId="1076"/>
          <ac:spMkLst>
            <pc:docMk/>
            <pc:sldMk cId="622252324" sldId="271"/>
            <ac:spMk id="12" creationId="{D8541420-B4D9-49E2-AB8B-465CB76C5FA0}"/>
          </ac:spMkLst>
        </pc:spChg>
        <pc:spChg chg="mod topLvl">
          <ac:chgData name="Erik Jan Weening" userId="449a7b87e6dbb919" providerId="LiveId" clId="{C38644F8-E811-4C91-82BE-B8FAAA667A9E}" dt="2020-08-18T11:44:28.364" v="386" actId="14100"/>
          <ac:spMkLst>
            <pc:docMk/>
            <pc:sldMk cId="622252324" sldId="271"/>
            <ac:spMk id="13" creationId="{AB39A64D-AB75-4A49-A744-5AB626E3D566}"/>
          </ac:spMkLst>
        </pc:spChg>
        <pc:grpChg chg="del">
          <ac:chgData name="Erik Jan Weening" userId="449a7b87e6dbb919" providerId="LiveId" clId="{C38644F8-E811-4C91-82BE-B8FAAA667A9E}" dt="2020-08-18T11:42:19.340" v="2" actId="165"/>
          <ac:grpSpMkLst>
            <pc:docMk/>
            <pc:sldMk cId="622252324" sldId="271"/>
            <ac:grpSpMk id="9" creationId="{3B270092-404A-4F4A-8C95-3A5A1DE397EB}"/>
          </ac:grpSpMkLst>
        </pc:grpChg>
        <pc:grpChg chg="del mod topLvl">
          <ac:chgData name="Erik Jan Weening" userId="449a7b87e6dbb919" providerId="LiveId" clId="{C38644F8-E811-4C91-82BE-B8FAAA667A9E}" dt="2020-08-18T11:42:22.563" v="3" actId="478"/>
          <ac:grpSpMkLst>
            <pc:docMk/>
            <pc:sldMk cId="622252324" sldId="271"/>
            <ac:grpSpMk id="16" creationId="{B656C32B-C51E-4BEC-A0C1-DC870934BEC0}"/>
          </ac:grpSpMkLst>
        </pc:grpChg>
        <pc:picChg chg="del">
          <ac:chgData name="Erik Jan Weening" userId="449a7b87e6dbb919" providerId="LiveId" clId="{C38644F8-E811-4C91-82BE-B8FAAA667A9E}" dt="2020-08-18T11:42:13.919" v="1" actId="478"/>
          <ac:picMkLst>
            <pc:docMk/>
            <pc:sldMk cId="622252324" sldId="271"/>
            <ac:picMk id="17" creationId="{6F8E85B0-5324-4C4D-B5D3-DEBABA54377C}"/>
          </ac:picMkLst>
        </pc:picChg>
        <pc:picChg chg="mod">
          <ac:chgData name="Erik Jan Weening" userId="449a7b87e6dbb919" providerId="LiveId" clId="{C38644F8-E811-4C91-82BE-B8FAAA667A9E}" dt="2020-08-18T11:42:19.340" v="2" actId="165"/>
          <ac:picMkLst>
            <pc:docMk/>
            <pc:sldMk cId="622252324" sldId="271"/>
            <ac:picMk id="18" creationId="{EBE5D675-70F3-4DF9-8CEA-2BBC3B8DBE41}"/>
          </ac:picMkLst>
        </pc:picChg>
        <pc:picChg chg="mod">
          <ac:chgData name="Erik Jan Weening" userId="449a7b87e6dbb919" providerId="LiveId" clId="{C38644F8-E811-4C91-82BE-B8FAAA667A9E}" dt="2020-08-18T11:42:19.340" v="2" actId="165"/>
          <ac:picMkLst>
            <pc:docMk/>
            <pc:sldMk cId="622252324" sldId="271"/>
            <ac:picMk id="19" creationId="{90F86DE1-9B8D-4125-8C2F-58EB7E31FAFE}"/>
          </ac:picMkLst>
        </pc:picChg>
        <pc:picChg chg="mod">
          <ac:chgData name="Erik Jan Weening" userId="449a7b87e6dbb919" providerId="LiveId" clId="{C38644F8-E811-4C91-82BE-B8FAAA667A9E}" dt="2020-08-18T11:42:19.340" v="2" actId="165"/>
          <ac:picMkLst>
            <pc:docMk/>
            <pc:sldMk cId="622252324" sldId="271"/>
            <ac:picMk id="20" creationId="{F1876BBF-ACDE-4F28-8CBD-66CF4538CC61}"/>
          </ac:picMkLst>
        </pc:picChg>
        <pc:picChg chg="mod">
          <ac:chgData name="Erik Jan Weening" userId="449a7b87e6dbb919" providerId="LiveId" clId="{C38644F8-E811-4C91-82BE-B8FAAA667A9E}" dt="2020-08-18T11:42:19.340" v="2" actId="165"/>
          <ac:picMkLst>
            <pc:docMk/>
            <pc:sldMk cId="622252324" sldId="271"/>
            <ac:picMk id="21" creationId="{32010AC8-F5EF-46C6-8B75-801A7ACF1406}"/>
          </ac:picMkLst>
        </pc:picChg>
        <pc:picChg chg="mod">
          <ac:chgData name="Erik Jan Weening" userId="449a7b87e6dbb919" providerId="LiveId" clId="{C38644F8-E811-4C91-82BE-B8FAAA667A9E}" dt="2020-08-18T11:42:19.340" v="2" actId="165"/>
          <ac:picMkLst>
            <pc:docMk/>
            <pc:sldMk cId="622252324" sldId="271"/>
            <ac:picMk id="22" creationId="{08C318EE-307D-4ADE-A4B6-41E17A468C84}"/>
          </ac:picMkLst>
        </pc:picChg>
        <pc:picChg chg="mod">
          <ac:chgData name="Erik Jan Weening" userId="449a7b87e6dbb919" providerId="LiveId" clId="{C38644F8-E811-4C91-82BE-B8FAAA667A9E}" dt="2020-08-18T11:42:19.340" v="2" actId="165"/>
          <ac:picMkLst>
            <pc:docMk/>
            <pc:sldMk cId="622252324" sldId="271"/>
            <ac:picMk id="23" creationId="{655AB18B-9C08-4479-A2D6-EE880B9D5AC6}"/>
          </ac:picMkLst>
        </pc:picChg>
        <pc:picChg chg="mod">
          <ac:chgData name="Erik Jan Weening" userId="449a7b87e6dbb919" providerId="LiveId" clId="{C38644F8-E811-4C91-82BE-B8FAAA667A9E}" dt="2020-08-18T11:42:19.340" v="2" actId="165"/>
          <ac:picMkLst>
            <pc:docMk/>
            <pc:sldMk cId="622252324" sldId="271"/>
            <ac:picMk id="24" creationId="{6BE7448D-FB50-4BE5-939C-86F4C3554C67}"/>
          </ac:picMkLst>
        </pc:picChg>
        <pc:picChg chg="mod">
          <ac:chgData name="Erik Jan Weening" userId="449a7b87e6dbb919" providerId="LiveId" clId="{C38644F8-E811-4C91-82BE-B8FAAA667A9E}" dt="2020-08-18T11:42:19.340" v="2" actId="165"/>
          <ac:picMkLst>
            <pc:docMk/>
            <pc:sldMk cId="622252324" sldId="271"/>
            <ac:picMk id="25" creationId="{81288190-35CD-4CC1-8F47-1F526E661F65}"/>
          </ac:picMkLst>
        </pc:picChg>
        <pc:picChg chg="mod">
          <ac:chgData name="Erik Jan Weening" userId="449a7b87e6dbb919" providerId="LiveId" clId="{C38644F8-E811-4C91-82BE-B8FAAA667A9E}" dt="2020-08-18T11:42:19.340" v="2" actId="165"/>
          <ac:picMkLst>
            <pc:docMk/>
            <pc:sldMk cId="622252324" sldId="271"/>
            <ac:picMk id="26" creationId="{5BFDD3CA-4F6E-4A74-8290-FAAEBDFDC91C}"/>
          </ac:picMkLst>
        </pc:picChg>
        <pc:picChg chg="mod topLvl">
          <ac:chgData name="Erik Jan Weening" userId="449a7b87e6dbb919" providerId="LiveId" clId="{C38644F8-E811-4C91-82BE-B8FAAA667A9E}" dt="2020-08-18T11:42:19.340" v="2" actId="165"/>
          <ac:picMkLst>
            <pc:docMk/>
            <pc:sldMk cId="622252324" sldId="271"/>
            <ac:picMk id="28" creationId="{B7CB8DCE-1F1B-4E2D-9DBA-4DCBCA88C756}"/>
          </ac:picMkLst>
        </pc:picChg>
      </pc:sldChg>
    </pc:docChg>
  </pc:docChgLst>
  <pc:docChgLst>
    <pc:chgData name="Erik Jan Weening" userId="449a7b87e6dbb919" providerId="LiveId" clId="{2047A96A-5033-4A44-A62F-D120BBEA3508}"/>
    <pc:docChg chg="undo custSel addSld delSld modSld modMainMaster modNotesMaster">
      <pc:chgData name="Erik Jan Weening" userId="449a7b87e6dbb919" providerId="LiveId" clId="{2047A96A-5033-4A44-A62F-D120BBEA3508}" dt="2021-12-30T18:22:05.757" v="148" actId="47"/>
      <pc:docMkLst>
        <pc:docMk/>
      </pc:docMkLst>
      <pc:sldChg chg="addSp delSp modSp del mod">
        <pc:chgData name="Erik Jan Weening" userId="449a7b87e6dbb919" providerId="LiveId" clId="{2047A96A-5033-4A44-A62F-D120BBEA3508}" dt="2021-12-30T18:15:34.883" v="52" actId="47"/>
        <pc:sldMkLst>
          <pc:docMk/>
          <pc:sldMk cId="3964031534" sldId="263"/>
        </pc:sldMkLst>
        <pc:spChg chg="mod">
          <ac:chgData name="Erik Jan Weening" userId="449a7b87e6dbb919" providerId="LiveId" clId="{2047A96A-5033-4A44-A62F-D120BBEA3508}" dt="2021-12-30T18:11:18.006" v="0"/>
          <ac:spMkLst>
            <pc:docMk/>
            <pc:sldMk cId="3964031534" sldId="263"/>
            <ac:spMk id="4" creationId="{1246AA93-BEDD-44F9-B936-E7FEADE1237F}"/>
          </ac:spMkLst>
        </pc:spChg>
        <pc:spChg chg="mod">
          <ac:chgData name="Erik Jan Weening" userId="449a7b87e6dbb919" providerId="LiveId" clId="{2047A96A-5033-4A44-A62F-D120BBEA3508}" dt="2021-12-30T18:11:18.006" v="0"/>
          <ac:spMkLst>
            <pc:docMk/>
            <pc:sldMk cId="3964031534" sldId="263"/>
            <ac:spMk id="5" creationId="{06BA1003-5F1D-49AE-9CBD-34F8171582C3}"/>
          </ac:spMkLst>
        </pc:spChg>
        <pc:spChg chg="mod">
          <ac:chgData name="Erik Jan Weening" userId="449a7b87e6dbb919" providerId="LiveId" clId="{2047A96A-5033-4A44-A62F-D120BBEA3508}" dt="2021-12-30T18:11:18.006" v="0"/>
          <ac:spMkLst>
            <pc:docMk/>
            <pc:sldMk cId="3964031534" sldId="263"/>
            <ac:spMk id="6" creationId="{32C830A1-2737-42E1-9507-052F63CA75F5}"/>
          </ac:spMkLst>
        </pc:spChg>
        <pc:spChg chg="mod">
          <ac:chgData name="Erik Jan Weening" userId="449a7b87e6dbb919" providerId="LiveId" clId="{2047A96A-5033-4A44-A62F-D120BBEA3508}" dt="2021-12-30T18:11:18.006" v="0"/>
          <ac:spMkLst>
            <pc:docMk/>
            <pc:sldMk cId="3964031534" sldId="263"/>
            <ac:spMk id="7" creationId="{0BE59866-B2AD-42AA-B804-AE23770D45F7}"/>
          </ac:spMkLst>
        </pc:spChg>
        <pc:spChg chg="mod">
          <ac:chgData name="Erik Jan Weening" userId="449a7b87e6dbb919" providerId="LiveId" clId="{2047A96A-5033-4A44-A62F-D120BBEA3508}" dt="2021-12-30T18:11:18.006" v="0"/>
          <ac:spMkLst>
            <pc:docMk/>
            <pc:sldMk cId="3964031534" sldId="263"/>
            <ac:spMk id="8" creationId="{8810E409-9A7C-4095-9D52-15615F16DDB0}"/>
          </ac:spMkLst>
        </pc:spChg>
        <pc:spChg chg="mod">
          <ac:chgData name="Erik Jan Weening" userId="449a7b87e6dbb919" providerId="LiveId" clId="{2047A96A-5033-4A44-A62F-D120BBEA3508}" dt="2021-12-30T18:11:18.006" v="0"/>
          <ac:spMkLst>
            <pc:docMk/>
            <pc:sldMk cId="3964031534" sldId="263"/>
            <ac:spMk id="17" creationId="{D9C5BF0C-1CCA-4042-81E4-79D671159689}"/>
          </ac:spMkLst>
        </pc:spChg>
        <pc:spChg chg="mod">
          <ac:chgData name="Erik Jan Weening" userId="449a7b87e6dbb919" providerId="LiveId" clId="{2047A96A-5033-4A44-A62F-D120BBEA3508}" dt="2021-12-30T18:11:18.006" v="0"/>
          <ac:spMkLst>
            <pc:docMk/>
            <pc:sldMk cId="3964031534" sldId="263"/>
            <ac:spMk id="18" creationId="{B8FE83E7-B85B-4F0C-9247-AD6F4F6A44E1}"/>
          </ac:spMkLst>
        </pc:spChg>
        <pc:spChg chg="mod">
          <ac:chgData name="Erik Jan Weening" userId="449a7b87e6dbb919" providerId="LiveId" clId="{2047A96A-5033-4A44-A62F-D120BBEA3508}" dt="2021-12-30T18:11:18.006" v="0"/>
          <ac:spMkLst>
            <pc:docMk/>
            <pc:sldMk cId="3964031534" sldId="263"/>
            <ac:spMk id="19" creationId="{F6FEACB4-456D-4302-9575-26AEE56E2308}"/>
          </ac:spMkLst>
        </pc:spChg>
        <pc:spChg chg="mod">
          <ac:chgData name="Erik Jan Weening" userId="449a7b87e6dbb919" providerId="LiveId" clId="{2047A96A-5033-4A44-A62F-D120BBEA3508}" dt="2021-12-30T18:11:18.006" v="0"/>
          <ac:spMkLst>
            <pc:docMk/>
            <pc:sldMk cId="3964031534" sldId="263"/>
            <ac:spMk id="20" creationId="{4861261F-D629-4941-93CA-5747D8D23B83}"/>
          </ac:spMkLst>
        </pc:spChg>
        <pc:spChg chg="mod">
          <ac:chgData name="Erik Jan Weening" userId="449a7b87e6dbb919" providerId="LiveId" clId="{2047A96A-5033-4A44-A62F-D120BBEA3508}" dt="2021-12-30T18:11:18.006" v="0"/>
          <ac:spMkLst>
            <pc:docMk/>
            <pc:sldMk cId="3964031534" sldId="263"/>
            <ac:spMk id="22" creationId="{5C608197-DCE0-4A3F-B8CE-37579E3B5E3C}"/>
          </ac:spMkLst>
        </pc:spChg>
        <pc:spChg chg="mod">
          <ac:chgData name="Erik Jan Weening" userId="449a7b87e6dbb919" providerId="LiveId" clId="{2047A96A-5033-4A44-A62F-D120BBEA3508}" dt="2021-12-30T18:11:18.006" v="0"/>
          <ac:spMkLst>
            <pc:docMk/>
            <pc:sldMk cId="3964031534" sldId="263"/>
            <ac:spMk id="23" creationId="{412046D3-781E-4F8E-B5B6-02242954DC7F}"/>
          </ac:spMkLst>
        </pc:spChg>
        <pc:spChg chg="mod">
          <ac:chgData name="Erik Jan Weening" userId="449a7b87e6dbb919" providerId="LiveId" clId="{2047A96A-5033-4A44-A62F-D120BBEA3508}" dt="2021-12-30T18:11:18.006" v="0"/>
          <ac:spMkLst>
            <pc:docMk/>
            <pc:sldMk cId="3964031534" sldId="263"/>
            <ac:spMk id="24" creationId="{8DE77B30-6550-47E9-8E29-C30BA0D25DDC}"/>
          </ac:spMkLst>
        </pc:spChg>
        <pc:spChg chg="mod">
          <ac:chgData name="Erik Jan Weening" userId="449a7b87e6dbb919" providerId="LiveId" clId="{2047A96A-5033-4A44-A62F-D120BBEA3508}" dt="2021-12-30T18:11:18.006" v="0"/>
          <ac:spMkLst>
            <pc:docMk/>
            <pc:sldMk cId="3964031534" sldId="263"/>
            <ac:spMk id="25" creationId="{11DBAB04-5A39-46EE-A5AF-A17979F6D6D4}"/>
          </ac:spMkLst>
        </pc:spChg>
        <pc:spChg chg="mod">
          <ac:chgData name="Erik Jan Weening" userId="449a7b87e6dbb919" providerId="LiveId" clId="{2047A96A-5033-4A44-A62F-D120BBEA3508}" dt="2021-12-30T18:11:18.006" v="0"/>
          <ac:spMkLst>
            <pc:docMk/>
            <pc:sldMk cId="3964031534" sldId="263"/>
            <ac:spMk id="26" creationId="{AE531B68-C156-4726-898C-F4EE9DA6A7BB}"/>
          </ac:spMkLst>
        </pc:spChg>
        <pc:spChg chg="mod">
          <ac:chgData name="Erik Jan Weening" userId="449a7b87e6dbb919" providerId="LiveId" clId="{2047A96A-5033-4A44-A62F-D120BBEA3508}" dt="2021-12-30T18:11:18.006" v="0"/>
          <ac:spMkLst>
            <pc:docMk/>
            <pc:sldMk cId="3964031534" sldId="263"/>
            <ac:spMk id="27" creationId="{9FE00645-1D4E-4361-90E6-3B99AE38F178}"/>
          </ac:spMkLst>
        </pc:spChg>
        <pc:spChg chg="mod">
          <ac:chgData name="Erik Jan Weening" userId="449a7b87e6dbb919" providerId="LiveId" clId="{2047A96A-5033-4A44-A62F-D120BBEA3508}" dt="2021-12-30T18:11:18.006" v="0"/>
          <ac:spMkLst>
            <pc:docMk/>
            <pc:sldMk cId="3964031534" sldId="263"/>
            <ac:spMk id="28" creationId="{E285FDF8-A4C1-4C53-95A2-EDD70EF8577E}"/>
          </ac:spMkLst>
        </pc:spChg>
        <pc:spChg chg="mod">
          <ac:chgData name="Erik Jan Weening" userId="449a7b87e6dbb919" providerId="LiveId" clId="{2047A96A-5033-4A44-A62F-D120BBEA3508}" dt="2021-12-30T18:11:18.006" v="0"/>
          <ac:spMkLst>
            <pc:docMk/>
            <pc:sldMk cId="3964031534" sldId="263"/>
            <ac:spMk id="29" creationId="{33A16AC2-2FF0-4589-8583-2515ED3B9CB2}"/>
          </ac:spMkLst>
        </pc:spChg>
        <pc:spChg chg="mod">
          <ac:chgData name="Erik Jan Weening" userId="449a7b87e6dbb919" providerId="LiveId" clId="{2047A96A-5033-4A44-A62F-D120BBEA3508}" dt="2021-12-30T18:11:18.006" v="0"/>
          <ac:spMkLst>
            <pc:docMk/>
            <pc:sldMk cId="3964031534" sldId="263"/>
            <ac:spMk id="30" creationId="{1657659F-67DB-4D00-8D8C-336802F73799}"/>
          </ac:spMkLst>
        </pc:spChg>
        <pc:spChg chg="mod">
          <ac:chgData name="Erik Jan Weening" userId="449a7b87e6dbb919" providerId="LiveId" clId="{2047A96A-5033-4A44-A62F-D120BBEA3508}" dt="2021-12-30T18:11:18.006" v="0"/>
          <ac:spMkLst>
            <pc:docMk/>
            <pc:sldMk cId="3964031534" sldId="263"/>
            <ac:spMk id="31" creationId="{04723F67-E980-4C8B-BC9D-C5E76FCCC13B}"/>
          </ac:spMkLst>
        </pc:spChg>
        <pc:spChg chg="mod">
          <ac:chgData name="Erik Jan Weening" userId="449a7b87e6dbb919" providerId="LiveId" clId="{2047A96A-5033-4A44-A62F-D120BBEA3508}" dt="2021-12-30T18:11:18.006" v="0"/>
          <ac:spMkLst>
            <pc:docMk/>
            <pc:sldMk cId="3964031534" sldId="263"/>
            <ac:spMk id="32" creationId="{E91CBC2D-4F87-487D-AD33-AB81062F01DD}"/>
          </ac:spMkLst>
        </pc:spChg>
        <pc:spChg chg="mod">
          <ac:chgData name="Erik Jan Weening" userId="449a7b87e6dbb919" providerId="LiveId" clId="{2047A96A-5033-4A44-A62F-D120BBEA3508}" dt="2021-12-30T18:11:18.006" v="0"/>
          <ac:spMkLst>
            <pc:docMk/>
            <pc:sldMk cId="3964031534" sldId="263"/>
            <ac:spMk id="41" creationId="{FD86645E-31C3-4EDA-A645-2479F82E8D22}"/>
          </ac:spMkLst>
        </pc:spChg>
        <pc:spChg chg="add del mod">
          <ac:chgData name="Erik Jan Weening" userId="449a7b87e6dbb919" providerId="LiveId" clId="{2047A96A-5033-4A44-A62F-D120BBEA3508}" dt="2021-12-30T18:14:52.437" v="41" actId="1076"/>
          <ac:spMkLst>
            <pc:docMk/>
            <pc:sldMk cId="3964031534" sldId="263"/>
            <ac:spMk id="42" creationId="{BFDC8E70-D75C-45C1-B199-3C6769B0A910}"/>
          </ac:spMkLst>
        </pc:spChg>
        <pc:grpChg chg="mod">
          <ac:chgData name="Erik Jan Weening" userId="449a7b87e6dbb919" providerId="LiveId" clId="{2047A96A-5033-4A44-A62F-D120BBEA3508}" dt="2021-12-30T18:11:18.006" v="0"/>
          <ac:grpSpMkLst>
            <pc:docMk/>
            <pc:sldMk cId="3964031534" sldId="263"/>
            <ac:grpSpMk id="3" creationId="{9E3BAAA0-E19D-484C-9B59-75CF2FBF1CC0}"/>
          </ac:grpSpMkLst>
        </pc:grpChg>
        <pc:grpChg chg="mod">
          <ac:chgData name="Erik Jan Weening" userId="449a7b87e6dbb919" providerId="LiveId" clId="{2047A96A-5033-4A44-A62F-D120BBEA3508}" dt="2021-12-30T18:11:18.006" v="0"/>
          <ac:grpSpMkLst>
            <pc:docMk/>
            <pc:sldMk cId="3964031534" sldId="263"/>
            <ac:grpSpMk id="15" creationId="{51CF2698-2FAD-445B-BE8C-0B8A6209FD75}"/>
          </ac:grpSpMkLst>
        </pc:grpChg>
        <pc:grpChg chg="mod">
          <ac:chgData name="Erik Jan Weening" userId="449a7b87e6dbb919" providerId="LiveId" clId="{2047A96A-5033-4A44-A62F-D120BBEA3508}" dt="2021-12-30T18:11:18.006" v="0"/>
          <ac:grpSpMkLst>
            <pc:docMk/>
            <pc:sldMk cId="3964031534" sldId="263"/>
            <ac:grpSpMk id="21" creationId="{2DB87A00-953D-4819-98C8-551FA6A7C79B}"/>
          </ac:grpSpMkLst>
        </pc:grpChg>
        <pc:picChg chg="mod">
          <ac:chgData name="Erik Jan Weening" userId="449a7b87e6dbb919" providerId="LiveId" clId="{2047A96A-5033-4A44-A62F-D120BBEA3508}" dt="2021-12-30T18:11:18.006" v="0"/>
          <ac:picMkLst>
            <pc:docMk/>
            <pc:sldMk cId="3964031534" sldId="263"/>
            <ac:picMk id="33" creationId="{72BAB63E-DAC5-43C7-BA6E-B011B89E96A2}"/>
          </ac:picMkLst>
        </pc:picChg>
        <pc:picChg chg="mod">
          <ac:chgData name="Erik Jan Weening" userId="449a7b87e6dbb919" providerId="LiveId" clId="{2047A96A-5033-4A44-A62F-D120BBEA3508}" dt="2021-12-30T18:11:18.006" v="0"/>
          <ac:picMkLst>
            <pc:docMk/>
            <pc:sldMk cId="3964031534" sldId="263"/>
            <ac:picMk id="34" creationId="{BD774854-1E53-4D15-AED5-9BA599AF8D3A}"/>
          </ac:picMkLst>
        </pc:picChg>
        <pc:picChg chg="mod">
          <ac:chgData name="Erik Jan Weening" userId="449a7b87e6dbb919" providerId="LiveId" clId="{2047A96A-5033-4A44-A62F-D120BBEA3508}" dt="2021-12-30T18:11:18.006" v="0"/>
          <ac:picMkLst>
            <pc:docMk/>
            <pc:sldMk cId="3964031534" sldId="263"/>
            <ac:picMk id="35" creationId="{4AB4C3A4-354A-4B84-9719-FC44BCDD3513}"/>
          </ac:picMkLst>
        </pc:picChg>
        <pc:picChg chg="mod">
          <ac:chgData name="Erik Jan Weening" userId="449a7b87e6dbb919" providerId="LiveId" clId="{2047A96A-5033-4A44-A62F-D120BBEA3508}" dt="2021-12-30T18:11:18.006" v="0"/>
          <ac:picMkLst>
            <pc:docMk/>
            <pc:sldMk cId="3964031534" sldId="263"/>
            <ac:picMk id="36" creationId="{08EA9044-B486-472F-96D8-864F4EB0996D}"/>
          </ac:picMkLst>
        </pc:picChg>
        <pc:picChg chg="mod">
          <ac:chgData name="Erik Jan Weening" userId="449a7b87e6dbb919" providerId="LiveId" clId="{2047A96A-5033-4A44-A62F-D120BBEA3508}" dt="2021-12-30T18:11:18.006" v="0"/>
          <ac:picMkLst>
            <pc:docMk/>
            <pc:sldMk cId="3964031534" sldId="263"/>
            <ac:picMk id="37" creationId="{AA6AA826-DA41-4C32-A430-FE4AE4677300}"/>
          </ac:picMkLst>
        </pc:picChg>
        <pc:picChg chg="mod">
          <ac:chgData name="Erik Jan Weening" userId="449a7b87e6dbb919" providerId="LiveId" clId="{2047A96A-5033-4A44-A62F-D120BBEA3508}" dt="2021-12-30T18:11:18.006" v="0"/>
          <ac:picMkLst>
            <pc:docMk/>
            <pc:sldMk cId="3964031534" sldId="263"/>
            <ac:picMk id="38" creationId="{ADE377E4-CD6B-4C22-A84B-377AF562410B}"/>
          </ac:picMkLst>
        </pc:picChg>
        <pc:picChg chg="mod">
          <ac:chgData name="Erik Jan Weening" userId="449a7b87e6dbb919" providerId="LiveId" clId="{2047A96A-5033-4A44-A62F-D120BBEA3508}" dt="2021-12-30T18:11:18.006" v="0"/>
          <ac:picMkLst>
            <pc:docMk/>
            <pc:sldMk cId="3964031534" sldId="263"/>
            <ac:picMk id="39" creationId="{322C4662-1690-48B6-9380-F68541B6F8CE}"/>
          </ac:picMkLst>
        </pc:picChg>
        <pc:picChg chg="mod">
          <ac:chgData name="Erik Jan Weening" userId="449a7b87e6dbb919" providerId="LiveId" clId="{2047A96A-5033-4A44-A62F-D120BBEA3508}" dt="2021-12-30T18:11:18.006" v="0"/>
          <ac:picMkLst>
            <pc:docMk/>
            <pc:sldMk cId="3964031534" sldId="263"/>
            <ac:picMk id="40" creationId="{1F851B1A-9E0A-4E30-AB92-F8F0C255ED2A}"/>
          </ac:picMkLst>
        </pc:picChg>
        <pc:picChg chg="mod">
          <ac:chgData name="Erik Jan Weening" userId="449a7b87e6dbb919" providerId="LiveId" clId="{2047A96A-5033-4A44-A62F-D120BBEA3508}" dt="2021-12-30T18:11:18.006" v="0"/>
          <ac:picMkLst>
            <pc:docMk/>
            <pc:sldMk cId="3964031534" sldId="263"/>
            <ac:picMk id="1028" creationId="{6F03CD9A-7D59-4B68-827C-321D830C038A}"/>
          </ac:picMkLst>
        </pc:picChg>
      </pc:sldChg>
      <pc:sldChg chg="addSp delSp modSp mod">
        <pc:chgData name="Erik Jan Weening" userId="449a7b87e6dbb919" providerId="LiveId" clId="{2047A96A-5033-4A44-A62F-D120BBEA3508}" dt="2021-12-30T18:13:17.918" v="20" actId="478"/>
        <pc:sldMkLst>
          <pc:docMk/>
          <pc:sldMk cId="1675407014" sldId="264"/>
        </pc:sldMkLst>
        <pc:spChg chg="mod">
          <ac:chgData name="Erik Jan Weening" userId="449a7b87e6dbb919" providerId="LiveId" clId="{2047A96A-5033-4A44-A62F-D120BBEA3508}" dt="2021-12-30T18:11:55.599" v="3" actId="14100"/>
          <ac:spMkLst>
            <pc:docMk/>
            <pc:sldMk cId="1675407014" sldId="264"/>
            <ac:spMk id="4" creationId="{1246AA93-BEDD-44F9-B936-E7FEADE1237F}"/>
          </ac:spMkLst>
        </pc:spChg>
        <pc:spChg chg="mod">
          <ac:chgData name="Erik Jan Weening" userId="449a7b87e6dbb919" providerId="LiveId" clId="{2047A96A-5033-4A44-A62F-D120BBEA3508}" dt="2021-12-30T18:12:08.365" v="7" actId="1076"/>
          <ac:spMkLst>
            <pc:docMk/>
            <pc:sldMk cId="1675407014" sldId="264"/>
            <ac:spMk id="5" creationId="{06BA1003-5F1D-49AE-9CBD-34F8171582C3}"/>
          </ac:spMkLst>
        </pc:spChg>
        <pc:spChg chg="mod">
          <ac:chgData name="Erik Jan Weening" userId="449a7b87e6dbb919" providerId="LiveId" clId="{2047A96A-5033-4A44-A62F-D120BBEA3508}" dt="2021-12-30T18:11:52.830" v="2" actId="1076"/>
          <ac:spMkLst>
            <pc:docMk/>
            <pc:sldMk cId="1675407014" sldId="264"/>
            <ac:spMk id="6" creationId="{32C830A1-2737-42E1-9507-052F63CA75F5}"/>
          </ac:spMkLst>
        </pc:spChg>
        <pc:spChg chg="mod">
          <ac:chgData name="Erik Jan Weening" userId="449a7b87e6dbb919" providerId="LiveId" clId="{2047A96A-5033-4A44-A62F-D120BBEA3508}" dt="2021-12-30T18:12:41.378" v="12" actId="14100"/>
          <ac:spMkLst>
            <pc:docMk/>
            <pc:sldMk cId="1675407014" sldId="264"/>
            <ac:spMk id="7" creationId="{0BE59866-B2AD-42AA-B804-AE23770D45F7}"/>
          </ac:spMkLst>
        </pc:spChg>
        <pc:spChg chg="mod">
          <ac:chgData name="Erik Jan Weening" userId="449a7b87e6dbb919" providerId="LiveId" clId="{2047A96A-5033-4A44-A62F-D120BBEA3508}" dt="2021-12-30T18:11:52.830" v="2" actId="1076"/>
          <ac:spMkLst>
            <pc:docMk/>
            <pc:sldMk cId="1675407014" sldId="264"/>
            <ac:spMk id="8" creationId="{8810E409-9A7C-4095-9D52-15615F16DDB0}"/>
          </ac:spMkLst>
        </pc:spChg>
        <pc:spChg chg="add del mod">
          <ac:chgData name="Erik Jan Weening" userId="449a7b87e6dbb919" providerId="LiveId" clId="{2047A96A-5033-4A44-A62F-D120BBEA3508}" dt="2021-12-30T18:13:17.918" v="20" actId="478"/>
          <ac:spMkLst>
            <pc:docMk/>
            <pc:sldMk cId="1675407014" sldId="264"/>
            <ac:spMk id="12" creationId="{D8541420-B4D9-49E2-AB8B-465CB76C5FA0}"/>
          </ac:spMkLst>
        </pc:spChg>
        <pc:spChg chg="mod">
          <ac:chgData name="Erik Jan Weening" userId="449a7b87e6dbb919" providerId="LiveId" clId="{2047A96A-5033-4A44-A62F-D120BBEA3508}" dt="2021-12-30T18:11:18.006" v="0"/>
          <ac:spMkLst>
            <pc:docMk/>
            <pc:sldMk cId="1675407014" sldId="264"/>
            <ac:spMk id="13" creationId="{AB39A64D-AB75-4A49-A744-5AB626E3D566}"/>
          </ac:spMkLst>
        </pc:spChg>
        <pc:grpChg chg="add del mod">
          <ac:chgData name="Erik Jan Weening" userId="449a7b87e6dbb919" providerId="LiveId" clId="{2047A96A-5033-4A44-A62F-D120BBEA3508}" dt="2021-12-30T18:13:17.903" v="19" actId="478"/>
          <ac:grpSpMkLst>
            <pc:docMk/>
            <pc:sldMk cId="1675407014" sldId="264"/>
            <ac:grpSpMk id="2" creationId="{AE441629-6399-485D-9827-DABD25E6F7FB}"/>
          </ac:grpSpMkLst>
        </pc:grpChg>
        <pc:picChg chg="mod">
          <ac:chgData name="Erik Jan Weening" userId="449a7b87e6dbb919" providerId="LiveId" clId="{2047A96A-5033-4A44-A62F-D120BBEA3508}" dt="2021-12-30T18:11:18.006" v="0"/>
          <ac:picMkLst>
            <pc:docMk/>
            <pc:sldMk cId="1675407014" sldId="264"/>
            <ac:picMk id="14" creationId="{C78A6FE2-3059-4A7F-A74F-16CFB7269E69}"/>
          </ac:picMkLst>
        </pc:picChg>
        <pc:picChg chg="add del mod modCrop">
          <ac:chgData name="Erik Jan Weening" userId="449a7b87e6dbb919" providerId="LiveId" clId="{2047A96A-5033-4A44-A62F-D120BBEA3508}" dt="2021-12-30T18:13:17.449" v="18" actId="478"/>
          <ac:picMkLst>
            <pc:docMk/>
            <pc:sldMk cId="1675407014" sldId="264"/>
            <ac:picMk id="16" creationId="{F2797DBF-AE55-4AD1-99BC-6D91C32B97A5}"/>
          </ac:picMkLst>
        </pc:picChg>
      </pc:sldChg>
      <pc:sldChg chg="modSp del">
        <pc:chgData name="Erik Jan Weening" userId="449a7b87e6dbb919" providerId="LiveId" clId="{2047A96A-5033-4A44-A62F-D120BBEA3508}" dt="2021-12-30T18:14:22.076" v="34" actId="47"/>
        <pc:sldMkLst>
          <pc:docMk/>
          <pc:sldMk cId="2439373115" sldId="265"/>
        </pc:sldMkLst>
        <pc:spChg chg="mod">
          <ac:chgData name="Erik Jan Weening" userId="449a7b87e6dbb919" providerId="LiveId" clId="{2047A96A-5033-4A44-A62F-D120BBEA3508}" dt="2021-12-30T18:11:18.006" v="0"/>
          <ac:spMkLst>
            <pc:docMk/>
            <pc:sldMk cId="2439373115" sldId="265"/>
            <ac:spMk id="4" creationId="{1246AA93-BEDD-44F9-B936-E7FEADE1237F}"/>
          </ac:spMkLst>
        </pc:spChg>
        <pc:spChg chg="mod">
          <ac:chgData name="Erik Jan Weening" userId="449a7b87e6dbb919" providerId="LiveId" clId="{2047A96A-5033-4A44-A62F-D120BBEA3508}" dt="2021-12-30T18:11:18.006" v="0"/>
          <ac:spMkLst>
            <pc:docMk/>
            <pc:sldMk cId="2439373115" sldId="265"/>
            <ac:spMk id="5" creationId="{06BA1003-5F1D-49AE-9CBD-34F8171582C3}"/>
          </ac:spMkLst>
        </pc:spChg>
        <pc:spChg chg="mod">
          <ac:chgData name="Erik Jan Weening" userId="449a7b87e6dbb919" providerId="LiveId" clId="{2047A96A-5033-4A44-A62F-D120BBEA3508}" dt="2021-12-30T18:11:18.006" v="0"/>
          <ac:spMkLst>
            <pc:docMk/>
            <pc:sldMk cId="2439373115" sldId="265"/>
            <ac:spMk id="6" creationId="{32C830A1-2737-42E1-9507-052F63CA75F5}"/>
          </ac:spMkLst>
        </pc:spChg>
        <pc:spChg chg="mod">
          <ac:chgData name="Erik Jan Weening" userId="449a7b87e6dbb919" providerId="LiveId" clId="{2047A96A-5033-4A44-A62F-D120BBEA3508}" dt="2021-12-30T18:11:18.006" v="0"/>
          <ac:spMkLst>
            <pc:docMk/>
            <pc:sldMk cId="2439373115" sldId="265"/>
            <ac:spMk id="7" creationId="{0BE59866-B2AD-42AA-B804-AE23770D45F7}"/>
          </ac:spMkLst>
        </pc:spChg>
        <pc:spChg chg="mod">
          <ac:chgData name="Erik Jan Weening" userId="449a7b87e6dbb919" providerId="LiveId" clId="{2047A96A-5033-4A44-A62F-D120BBEA3508}" dt="2021-12-30T18:11:18.006" v="0"/>
          <ac:spMkLst>
            <pc:docMk/>
            <pc:sldMk cId="2439373115" sldId="265"/>
            <ac:spMk id="8" creationId="{8810E409-9A7C-4095-9D52-15615F16DDB0}"/>
          </ac:spMkLst>
        </pc:spChg>
        <pc:spChg chg="mod">
          <ac:chgData name="Erik Jan Weening" userId="449a7b87e6dbb919" providerId="LiveId" clId="{2047A96A-5033-4A44-A62F-D120BBEA3508}" dt="2021-12-30T18:11:18.006" v="0"/>
          <ac:spMkLst>
            <pc:docMk/>
            <pc:sldMk cId="2439373115" sldId="265"/>
            <ac:spMk id="12" creationId="{D8541420-B4D9-49E2-AB8B-465CB76C5FA0}"/>
          </ac:spMkLst>
        </pc:spChg>
        <pc:spChg chg="mod">
          <ac:chgData name="Erik Jan Weening" userId="449a7b87e6dbb919" providerId="LiveId" clId="{2047A96A-5033-4A44-A62F-D120BBEA3508}" dt="2021-12-30T18:11:18.006" v="0"/>
          <ac:spMkLst>
            <pc:docMk/>
            <pc:sldMk cId="2439373115" sldId="265"/>
            <ac:spMk id="13" creationId="{AB39A64D-AB75-4A49-A744-5AB626E3D566}"/>
          </ac:spMkLst>
        </pc:spChg>
        <pc:grpChg chg="mod">
          <ac:chgData name="Erik Jan Weening" userId="449a7b87e6dbb919" providerId="LiveId" clId="{2047A96A-5033-4A44-A62F-D120BBEA3508}" dt="2021-12-30T18:11:18.006" v="0"/>
          <ac:grpSpMkLst>
            <pc:docMk/>
            <pc:sldMk cId="2439373115" sldId="265"/>
            <ac:grpSpMk id="2" creationId="{AE441629-6399-485D-9827-DABD25E6F7FB}"/>
          </ac:grpSpMkLst>
        </pc:grpChg>
        <pc:picChg chg="mod">
          <ac:chgData name="Erik Jan Weening" userId="449a7b87e6dbb919" providerId="LiveId" clId="{2047A96A-5033-4A44-A62F-D120BBEA3508}" dt="2021-12-30T18:11:18.006" v="0"/>
          <ac:picMkLst>
            <pc:docMk/>
            <pc:sldMk cId="2439373115" sldId="265"/>
            <ac:picMk id="14" creationId="{C78A6FE2-3059-4A7F-A74F-16CFB7269E69}"/>
          </ac:picMkLst>
        </pc:picChg>
        <pc:picChg chg="mod">
          <ac:chgData name="Erik Jan Weening" userId="449a7b87e6dbb919" providerId="LiveId" clId="{2047A96A-5033-4A44-A62F-D120BBEA3508}" dt="2021-12-30T18:11:18.006" v="0"/>
          <ac:picMkLst>
            <pc:docMk/>
            <pc:sldMk cId="2439373115" sldId="265"/>
            <ac:picMk id="17" creationId="{DD9CE447-EAA9-4909-8631-5C305A2ABC0F}"/>
          </ac:picMkLst>
        </pc:picChg>
      </pc:sldChg>
      <pc:sldChg chg="modSp del">
        <pc:chgData name="Erik Jan Weening" userId="449a7b87e6dbb919" providerId="LiveId" clId="{2047A96A-5033-4A44-A62F-D120BBEA3508}" dt="2021-12-30T18:16:43.638" v="66" actId="47"/>
        <pc:sldMkLst>
          <pc:docMk/>
          <pc:sldMk cId="4280169166" sldId="266"/>
        </pc:sldMkLst>
        <pc:spChg chg="mod">
          <ac:chgData name="Erik Jan Weening" userId="449a7b87e6dbb919" providerId="LiveId" clId="{2047A96A-5033-4A44-A62F-D120BBEA3508}" dt="2021-12-30T18:11:18.006" v="0"/>
          <ac:spMkLst>
            <pc:docMk/>
            <pc:sldMk cId="4280169166" sldId="266"/>
            <ac:spMk id="4" creationId="{1246AA93-BEDD-44F9-B936-E7FEADE1237F}"/>
          </ac:spMkLst>
        </pc:spChg>
        <pc:spChg chg="mod">
          <ac:chgData name="Erik Jan Weening" userId="449a7b87e6dbb919" providerId="LiveId" clId="{2047A96A-5033-4A44-A62F-D120BBEA3508}" dt="2021-12-30T18:11:18.006" v="0"/>
          <ac:spMkLst>
            <pc:docMk/>
            <pc:sldMk cId="4280169166" sldId="266"/>
            <ac:spMk id="5" creationId="{06BA1003-5F1D-49AE-9CBD-34F8171582C3}"/>
          </ac:spMkLst>
        </pc:spChg>
        <pc:spChg chg="mod">
          <ac:chgData name="Erik Jan Weening" userId="449a7b87e6dbb919" providerId="LiveId" clId="{2047A96A-5033-4A44-A62F-D120BBEA3508}" dt="2021-12-30T18:11:18.006" v="0"/>
          <ac:spMkLst>
            <pc:docMk/>
            <pc:sldMk cId="4280169166" sldId="266"/>
            <ac:spMk id="6" creationId="{32C830A1-2737-42E1-9507-052F63CA75F5}"/>
          </ac:spMkLst>
        </pc:spChg>
        <pc:spChg chg="mod">
          <ac:chgData name="Erik Jan Weening" userId="449a7b87e6dbb919" providerId="LiveId" clId="{2047A96A-5033-4A44-A62F-D120BBEA3508}" dt="2021-12-30T18:11:18.006" v="0"/>
          <ac:spMkLst>
            <pc:docMk/>
            <pc:sldMk cId="4280169166" sldId="266"/>
            <ac:spMk id="7" creationId="{0BE59866-B2AD-42AA-B804-AE23770D45F7}"/>
          </ac:spMkLst>
        </pc:spChg>
        <pc:spChg chg="mod">
          <ac:chgData name="Erik Jan Weening" userId="449a7b87e6dbb919" providerId="LiveId" clId="{2047A96A-5033-4A44-A62F-D120BBEA3508}" dt="2021-12-30T18:11:18.006" v="0"/>
          <ac:spMkLst>
            <pc:docMk/>
            <pc:sldMk cId="4280169166" sldId="266"/>
            <ac:spMk id="8" creationId="{8810E409-9A7C-4095-9D52-15615F16DDB0}"/>
          </ac:spMkLst>
        </pc:spChg>
        <pc:spChg chg="mod">
          <ac:chgData name="Erik Jan Weening" userId="449a7b87e6dbb919" providerId="LiveId" clId="{2047A96A-5033-4A44-A62F-D120BBEA3508}" dt="2021-12-30T18:11:18.006" v="0"/>
          <ac:spMkLst>
            <pc:docMk/>
            <pc:sldMk cId="4280169166" sldId="266"/>
            <ac:spMk id="12" creationId="{D8541420-B4D9-49E2-AB8B-465CB76C5FA0}"/>
          </ac:spMkLst>
        </pc:spChg>
        <pc:spChg chg="mod">
          <ac:chgData name="Erik Jan Weening" userId="449a7b87e6dbb919" providerId="LiveId" clId="{2047A96A-5033-4A44-A62F-D120BBEA3508}" dt="2021-12-30T18:11:18.006" v="0"/>
          <ac:spMkLst>
            <pc:docMk/>
            <pc:sldMk cId="4280169166" sldId="266"/>
            <ac:spMk id="13" creationId="{AB39A64D-AB75-4A49-A744-5AB626E3D566}"/>
          </ac:spMkLst>
        </pc:spChg>
        <pc:grpChg chg="mod">
          <ac:chgData name="Erik Jan Weening" userId="449a7b87e6dbb919" providerId="LiveId" clId="{2047A96A-5033-4A44-A62F-D120BBEA3508}" dt="2021-12-30T18:11:18.006" v="0"/>
          <ac:grpSpMkLst>
            <pc:docMk/>
            <pc:sldMk cId="4280169166" sldId="266"/>
            <ac:grpSpMk id="2" creationId="{AE441629-6399-485D-9827-DABD25E6F7FB}"/>
          </ac:grpSpMkLst>
        </pc:grpChg>
        <pc:picChg chg="mod">
          <ac:chgData name="Erik Jan Weening" userId="449a7b87e6dbb919" providerId="LiveId" clId="{2047A96A-5033-4A44-A62F-D120BBEA3508}" dt="2021-12-30T18:11:18.006" v="0"/>
          <ac:picMkLst>
            <pc:docMk/>
            <pc:sldMk cId="4280169166" sldId="266"/>
            <ac:picMk id="14" creationId="{C78A6FE2-3059-4A7F-A74F-16CFB7269E69}"/>
          </ac:picMkLst>
        </pc:picChg>
        <pc:picChg chg="mod">
          <ac:chgData name="Erik Jan Weening" userId="449a7b87e6dbb919" providerId="LiveId" clId="{2047A96A-5033-4A44-A62F-D120BBEA3508}" dt="2021-12-30T18:11:18.006" v="0"/>
          <ac:picMkLst>
            <pc:docMk/>
            <pc:sldMk cId="4280169166" sldId="266"/>
            <ac:picMk id="17" creationId="{4E4A4FDC-5285-4854-9F3D-7BE06A82FDFB}"/>
          </ac:picMkLst>
        </pc:picChg>
      </pc:sldChg>
      <pc:sldChg chg="modSp del">
        <pc:chgData name="Erik Jan Weening" userId="449a7b87e6dbb919" providerId="LiveId" clId="{2047A96A-5033-4A44-A62F-D120BBEA3508}" dt="2021-12-30T18:17:29.784" v="78" actId="47"/>
        <pc:sldMkLst>
          <pc:docMk/>
          <pc:sldMk cId="2027701267" sldId="267"/>
        </pc:sldMkLst>
        <pc:spChg chg="mod">
          <ac:chgData name="Erik Jan Weening" userId="449a7b87e6dbb919" providerId="LiveId" clId="{2047A96A-5033-4A44-A62F-D120BBEA3508}" dt="2021-12-30T18:11:18.006" v="0"/>
          <ac:spMkLst>
            <pc:docMk/>
            <pc:sldMk cId="2027701267" sldId="267"/>
            <ac:spMk id="4" creationId="{1246AA93-BEDD-44F9-B936-E7FEADE1237F}"/>
          </ac:spMkLst>
        </pc:spChg>
        <pc:spChg chg="mod">
          <ac:chgData name="Erik Jan Weening" userId="449a7b87e6dbb919" providerId="LiveId" clId="{2047A96A-5033-4A44-A62F-D120BBEA3508}" dt="2021-12-30T18:11:18.006" v="0"/>
          <ac:spMkLst>
            <pc:docMk/>
            <pc:sldMk cId="2027701267" sldId="267"/>
            <ac:spMk id="5" creationId="{06BA1003-5F1D-49AE-9CBD-34F8171582C3}"/>
          </ac:spMkLst>
        </pc:spChg>
        <pc:spChg chg="mod">
          <ac:chgData name="Erik Jan Weening" userId="449a7b87e6dbb919" providerId="LiveId" clId="{2047A96A-5033-4A44-A62F-D120BBEA3508}" dt="2021-12-30T18:11:18.006" v="0"/>
          <ac:spMkLst>
            <pc:docMk/>
            <pc:sldMk cId="2027701267" sldId="267"/>
            <ac:spMk id="6" creationId="{32C830A1-2737-42E1-9507-052F63CA75F5}"/>
          </ac:spMkLst>
        </pc:spChg>
        <pc:spChg chg="mod">
          <ac:chgData name="Erik Jan Weening" userId="449a7b87e6dbb919" providerId="LiveId" clId="{2047A96A-5033-4A44-A62F-D120BBEA3508}" dt="2021-12-30T18:11:18.006" v="0"/>
          <ac:spMkLst>
            <pc:docMk/>
            <pc:sldMk cId="2027701267" sldId="267"/>
            <ac:spMk id="7" creationId="{0BE59866-B2AD-42AA-B804-AE23770D45F7}"/>
          </ac:spMkLst>
        </pc:spChg>
        <pc:spChg chg="mod">
          <ac:chgData name="Erik Jan Weening" userId="449a7b87e6dbb919" providerId="LiveId" clId="{2047A96A-5033-4A44-A62F-D120BBEA3508}" dt="2021-12-30T18:11:18.006" v="0"/>
          <ac:spMkLst>
            <pc:docMk/>
            <pc:sldMk cId="2027701267" sldId="267"/>
            <ac:spMk id="8" creationId="{8810E409-9A7C-4095-9D52-15615F16DDB0}"/>
          </ac:spMkLst>
        </pc:spChg>
        <pc:spChg chg="mod">
          <ac:chgData name="Erik Jan Weening" userId="449a7b87e6dbb919" providerId="LiveId" clId="{2047A96A-5033-4A44-A62F-D120BBEA3508}" dt="2021-12-30T18:11:18.006" v="0"/>
          <ac:spMkLst>
            <pc:docMk/>
            <pc:sldMk cId="2027701267" sldId="267"/>
            <ac:spMk id="12" creationId="{D8541420-B4D9-49E2-AB8B-465CB76C5FA0}"/>
          </ac:spMkLst>
        </pc:spChg>
        <pc:spChg chg="mod">
          <ac:chgData name="Erik Jan Weening" userId="449a7b87e6dbb919" providerId="LiveId" clId="{2047A96A-5033-4A44-A62F-D120BBEA3508}" dt="2021-12-30T18:11:18.006" v="0"/>
          <ac:spMkLst>
            <pc:docMk/>
            <pc:sldMk cId="2027701267" sldId="267"/>
            <ac:spMk id="13" creationId="{AB39A64D-AB75-4A49-A744-5AB626E3D566}"/>
          </ac:spMkLst>
        </pc:spChg>
        <pc:grpChg chg="mod">
          <ac:chgData name="Erik Jan Weening" userId="449a7b87e6dbb919" providerId="LiveId" clId="{2047A96A-5033-4A44-A62F-D120BBEA3508}" dt="2021-12-30T18:11:18.006" v="0"/>
          <ac:grpSpMkLst>
            <pc:docMk/>
            <pc:sldMk cId="2027701267" sldId="267"/>
            <ac:grpSpMk id="2" creationId="{AE441629-6399-485D-9827-DABD25E6F7FB}"/>
          </ac:grpSpMkLst>
        </pc:grpChg>
        <pc:picChg chg="mod">
          <ac:chgData name="Erik Jan Weening" userId="449a7b87e6dbb919" providerId="LiveId" clId="{2047A96A-5033-4A44-A62F-D120BBEA3508}" dt="2021-12-30T18:11:18.006" v="0"/>
          <ac:picMkLst>
            <pc:docMk/>
            <pc:sldMk cId="2027701267" sldId="267"/>
            <ac:picMk id="14" creationId="{C78A6FE2-3059-4A7F-A74F-16CFB7269E69}"/>
          </ac:picMkLst>
        </pc:picChg>
        <pc:picChg chg="mod">
          <ac:chgData name="Erik Jan Weening" userId="449a7b87e6dbb919" providerId="LiveId" clId="{2047A96A-5033-4A44-A62F-D120BBEA3508}" dt="2021-12-30T18:11:18.006" v="0"/>
          <ac:picMkLst>
            <pc:docMk/>
            <pc:sldMk cId="2027701267" sldId="267"/>
            <ac:picMk id="15" creationId="{BEC43FAB-57E5-48E3-86D8-704CDF87A1C0}"/>
          </ac:picMkLst>
        </pc:picChg>
      </pc:sldChg>
      <pc:sldChg chg="modSp del">
        <pc:chgData name="Erik Jan Weening" userId="449a7b87e6dbb919" providerId="LiveId" clId="{2047A96A-5033-4A44-A62F-D120BBEA3508}" dt="2021-12-30T18:18:16.734" v="90" actId="47"/>
        <pc:sldMkLst>
          <pc:docMk/>
          <pc:sldMk cId="3063172328" sldId="268"/>
        </pc:sldMkLst>
        <pc:spChg chg="mod">
          <ac:chgData name="Erik Jan Weening" userId="449a7b87e6dbb919" providerId="LiveId" clId="{2047A96A-5033-4A44-A62F-D120BBEA3508}" dt="2021-12-30T18:11:18.006" v="0"/>
          <ac:spMkLst>
            <pc:docMk/>
            <pc:sldMk cId="3063172328" sldId="268"/>
            <ac:spMk id="4" creationId="{1246AA93-BEDD-44F9-B936-E7FEADE1237F}"/>
          </ac:spMkLst>
        </pc:spChg>
        <pc:spChg chg="mod">
          <ac:chgData name="Erik Jan Weening" userId="449a7b87e6dbb919" providerId="LiveId" clId="{2047A96A-5033-4A44-A62F-D120BBEA3508}" dt="2021-12-30T18:11:18.006" v="0"/>
          <ac:spMkLst>
            <pc:docMk/>
            <pc:sldMk cId="3063172328" sldId="268"/>
            <ac:spMk id="5" creationId="{06BA1003-5F1D-49AE-9CBD-34F8171582C3}"/>
          </ac:spMkLst>
        </pc:spChg>
        <pc:spChg chg="mod">
          <ac:chgData name="Erik Jan Weening" userId="449a7b87e6dbb919" providerId="LiveId" clId="{2047A96A-5033-4A44-A62F-D120BBEA3508}" dt="2021-12-30T18:11:18.006" v="0"/>
          <ac:spMkLst>
            <pc:docMk/>
            <pc:sldMk cId="3063172328" sldId="268"/>
            <ac:spMk id="6" creationId="{32C830A1-2737-42E1-9507-052F63CA75F5}"/>
          </ac:spMkLst>
        </pc:spChg>
        <pc:spChg chg="mod">
          <ac:chgData name="Erik Jan Weening" userId="449a7b87e6dbb919" providerId="LiveId" clId="{2047A96A-5033-4A44-A62F-D120BBEA3508}" dt="2021-12-30T18:11:18.006" v="0"/>
          <ac:spMkLst>
            <pc:docMk/>
            <pc:sldMk cId="3063172328" sldId="268"/>
            <ac:spMk id="7" creationId="{0BE59866-B2AD-42AA-B804-AE23770D45F7}"/>
          </ac:spMkLst>
        </pc:spChg>
        <pc:spChg chg="mod">
          <ac:chgData name="Erik Jan Weening" userId="449a7b87e6dbb919" providerId="LiveId" clId="{2047A96A-5033-4A44-A62F-D120BBEA3508}" dt="2021-12-30T18:11:18.006" v="0"/>
          <ac:spMkLst>
            <pc:docMk/>
            <pc:sldMk cId="3063172328" sldId="268"/>
            <ac:spMk id="8" creationId="{8810E409-9A7C-4095-9D52-15615F16DDB0}"/>
          </ac:spMkLst>
        </pc:spChg>
        <pc:spChg chg="mod">
          <ac:chgData name="Erik Jan Weening" userId="449a7b87e6dbb919" providerId="LiveId" clId="{2047A96A-5033-4A44-A62F-D120BBEA3508}" dt="2021-12-30T18:11:18.006" v="0"/>
          <ac:spMkLst>
            <pc:docMk/>
            <pc:sldMk cId="3063172328" sldId="268"/>
            <ac:spMk id="12" creationId="{D8541420-B4D9-49E2-AB8B-465CB76C5FA0}"/>
          </ac:spMkLst>
        </pc:spChg>
        <pc:spChg chg="mod">
          <ac:chgData name="Erik Jan Weening" userId="449a7b87e6dbb919" providerId="LiveId" clId="{2047A96A-5033-4A44-A62F-D120BBEA3508}" dt="2021-12-30T18:11:18.006" v="0"/>
          <ac:spMkLst>
            <pc:docMk/>
            <pc:sldMk cId="3063172328" sldId="268"/>
            <ac:spMk id="13" creationId="{AB39A64D-AB75-4A49-A744-5AB626E3D566}"/>
          </ac:spMkLst>
        </pc:spChg>
        <pc:grpChg chg="mod">
          <ac:chgData name="Erik Jan Weening" userId="449a7b87e6dbb919" providerId="LiveId" clId="{2047A96A-5033-4A44-A62F-D120BBEA3508}" dt="2021-12-30T18:11:18.006" v="0"/>
          <ac:grpSpMkLst>
            <pc:docMk/>
            <pc:sldMk cId="3063172328" sldId="268"/>
            <ac:grpSpMk id="2" creationId="{AE441629-6399-485D-9827-DABD25E6F7FB}"/>
          </ac:grpSpMkLst>
        </pc:grpChg>
        <pc:picChg chg="mod">
          <ac:chgData name="Erik Jan Weening" userId="449a7b87e6dbb919" providerId="LiveId" clId="{2047A96A-5033-4A44-A62F-D120BBEA3508}" dt="2021-12-30T18:11:18.006" v="0"/>
          <ac:picMkLst>
            <pc:docMk/>
            <pc:sldMk cId="3063172328" sldId="268"/>
            <ac:picMk id="14" creationId="{C78A6FE2-3059-4A7F-A74F-16CFB7269E69}"/>
          </ac:picMkLst>
        </pc:picChg>
        <pc:picChg chg="mod">
          <ac:chgData name="Erik Jan Weening" userId="449a7b87e6dbb919" providerId="LiveId" clId="{2047A96A-5033-4A44-A62F-D120BBEA3508}" dt="2021-12-30T18:11:18.006" v="0"/>
          <ac:picMkLst>
            <pc:docMk/>
            <pc:sldMk cId="3063172328" sldId="268"/>
            <ac:picMk id="3074" creationId="{906DA21C-3A8C-47DB-9641-1EA99AC78E02}"/>
          </ac:picMkLst>
        </pc:picChg>
      </pc:sldChg>
      <pc:sldChg chg="modSp del">
        <pc:chgData name="Erik Jan Weening" userId="449a7b87e6dbb919" providerId="LiveId" clId="{2047A96A-5033-4A44-A62F-D120BBEA3508}" dt="2021-12-30T18:20:07.640" v="119" actId="47"/>
        <pc:sldMkLst>
          <pc:docMk/>
          <pc:sldMk cId="18811141" sldId="269"/>
        </pc:sldMkLst>
        <pc:spChg chg="mod">
          <ac:chgData name="Erik Jan Weening" userId="449a7b87e6dbb919" providerId="LiveId" clId="{2047A96A-5033-4A44-A62F-D120BBEA3508}" dt="2021-12-30T18:11:18.006" v="0"/>
          <ac:spMkLst>
            <pc:docMk/>
            <pc:sldMk cId="18811141" sldId="269"/>
            <ac:spMk id="4" creationId="{1246AA93-BEDD-44F9-B936-E7FEADE1237F}"/>
          </ac:spMkLst>
        </pc:spChg>
        <pc:spChg chg="mod">
          <ac:chgData name="Erik Jan Weening" userId="449a7b87e6dbb919" providerId="LiveId" clId="{2047A96A-5033-4A44-A62F-D120BBEA3508}" dt="2021-12-30T18:11:18.006" v="0"/>
          <ac:spMkLst>
            <pc:docMk/>
            <pc:sldMk cId="18811141" sldId="269"/>
            <ac:spMk id="5" creationId="{06BA1003-5F1D-49AE-9CBD-34F8171582C3}"/>
          </ac:spMkLst>
        </pc:spChg>
        <pc:spChg chg="mod">
          <ac:chgData name="Erik Jan Weening" userId="449a7b87e6dbb919" providerId="LiveId" clId="{2047A96A-5033-4A44-A62F-D120BBEA3508}" dt="2021-12-30T18:11:18.006" v="0"/>
          <ac:spMkLst>
            <pc:docMk/>
            <pc:sldMk cId="18811141" sldId="269"/>
            <ac:spMk id="6" creationId="{32C830A1-2737-42E1-9507-052F63CA75F5}"/>
          </ac:spMkLst>
        </pc:spChg>
        <pc:spChg chg="mod">
          <ac:chgData name="Erik Jan Weening" userId="449a7b87e6dbb919" providerId="LiveId" clId="{2047A96A-5033-4A44-A62F-D120BBEA3508}" dt="2021-12-30T18:11:18.006" v="0"/>
          <ac:spMkLst>
            <pc:docMk/>
            <pc:sldMk cId="18811141" sldId="269"/>
            <ac:spMk id="7" creationId="{0BE59866-B2AD-42AA-B804-AE23770D45F7}"/>
          </ac:spMkLst>
        </pc:spChg>
        <pc:spChg chg="mod">
          <ac:chgData name="Erik Jan Weening" userId="449a7b87e6dbb919" providerId="LiveId" clId="{2047A96A-5033-4A44-A62F-D120BBEA3508}" dt="2021-12-30T18:11:18.006" v="0"/>
          <ac:spMkLst>
            <pc:docMk/>
            <pc:sldMk cId="18811141" sldId="269"/>
            <ac:spMk id="8" creationId="{8810E409-9A7C-4095-9D52-15615F16DDB0}"/>
          </ac:spMkLst>
        </pc:spChg>
        <pc:spChg chg="mod">
          <ac:chgData name="Erik Jan Weening" userId="449a7b87e6dbb919" providerId="LiveId" clId="{2047A96A-5033-4A44-A62F-D120BBEA3508}" dt="2021-12-30T18:11:18.006" v="0"/>
          <ac:spMkLst>
            <pc:docMk/>
            <pc:sldMk cId="18811141" sldId="269"/>
            <ac:spMk id="12" creationId="{D8541420-B4D9-49E2-AB8B-465CB76C5FA0}"/>
          </ac:spMkLst>
        </pc:spChg>
        <pc:spChg chg="mod">
          <ac:chgData name="Erik Jan Weening" userId="449a7b87e6dbb919" providerId="LiveId" clId="{2047A96A-5033-4A44-A62F-D120BBEA3508}" dt="2021-12-30T18:11:18.006" v="0"/>
          <ac:spMkLst>
            <pc:docMk/>
            <pc:sldMk cId="18811141" sldId="269"/>
            <ac:spMk id="13" creationId="{AB39A64D-AB75-4A49-A744-5AB626E3D566}"/>
          </ac:spMkLst>
        </pc:spChg>
        <pc:grpChg chg="mod">
          <ac:chgData name="Erik Jan Weening" userId="449a7b87e6dbb919" providerId="LiveId" clId="{2047A96A-5033-4A44-A62F-D120BBEA3508}" dt="2021-12-30T18:11:18.006" v="0"/>
          <ac:grpSpMkLst>
            <pc:docMk/>
            <pc:sldMk cId="18811141" sldId="269"/>
            <ac:grpSpMk id="2" creationId="{AE441629-6399-485D-9827-DABD25E6F7FB}"/>
          </ac:grpSpMkLst>
        </pc:grpChg>
        <pc:picChg chg="mod">
          <ac:chgData name="Erik Jan Weening" userId="449a7b87e6dbb919" providerId="LiveId" clId="{2047A96A-5033-4A44-A62F-D120BBEA3508}" dt="2021-12-30T18:11:18.006" v="0"/>
          <ac:picMkLst>
            <pc:docMk/>
            <pc:sldMk cId="18811141" sldId="269"/>
            <ac:picMk id="14" creationId="{C78A6FE2-3059-4A7F-A74F-16CFB7269E69}"/>
          </ac:picMkLst>
        </pc:picChg>
        <pc:picChg chg="mod">
          <ac:chgData name="Erik Jan Weening" userId="449a7b87e6dbb919" providerId="LiveId" clId="{2047A96A-5033-4A44-A62F-D120BBEA3508}" dt="2021-12-30T18:11:18.006" v="0"/>
          <ac:picMkLst>
            <pc:docMk/>
            <pc:sldMk cId="18811141" sldId="269"/>
            <ac:picMk id="4098" creationId="{28B1A4FA-DDD9-4089-BD0F-8495436ADE06}"/>
          </ac:picMkLst>
        </pc:picChg>
      </pc:sldChg>
      <pc:sldChg chg="modSp del">
        <pc:chgData name="Erik Jan Weening" userId="449a7b87e6dbb919" providerId="LiveId" clId="{2047A96A-5033-4A44-A62F-D120BBEA3508}" dt="2021-12-30T18:20:50.479" v="131" actId="47"/>
        <pc:sldMkLst>
          <pc:docMk/>
          <pc:sldMk cId="2523239742" sldId="270"/>
        </pc:sldMkLst>
        <pc:spChg chg="mod">
          <ac:chgData name="Erik Jan Weening" userId="449a7b87e6dbb919" providerId="LiveId" clId="{2047A96A-5033-4A44-A62F-D120BBEA3508}" dt="2021-12-30T18:11:18.006" v="0"/>
          <ac:spMkLst>
            <pc:docMk/>
            <pc:sldMk cId="2523239742" sldId="270"/>
            <ac:spMk id="4" creationId="{1246AA93-BEDD-44F9-B936-E7FEADE1237F}"/>
          </ac:spMkLst>
        </pc:spChg>
        <pc:spChg chg="mod">
          <ac:chgData name="Erik Jan Weening" userId="449a7b87e6dbb919" providerId="LiveId" clId="{2047A96A-5033-4A44-A62F-D120BBEA3508}" dt="2021-12-30T18:11:18.006" v="0"/>
          <ac:spMkLst>
            <pc:docMk/>
            <pc:sldMk cId="2523239742" sldId="270"/>
            <ac:spMk id="5" creationId="{06BA1003-5F1D-49AE-9CBD-34F8171582C3}"/>
          </ac:spMkLst>
        </pc:spChg>
        <pc:spChg chg="mod">
          <ac:chgData name="Erik Jan Weening" userId="449a7b87e6dbb919" providerId="LiveId" clId="{2047A96A-5033-4A44-A62F-D120BBEA3508}" dt="2021-12-30T18:11:18.006" v="0"/>
          <ac:spMkLst>
            <pc:docMk/>
            <pc:sldMk cId="2523239742" sldId="270"/>
            <ac:spMk id="6" creationId="{32C830A1-2737-42E1-9507-052F63CA75F5}"/>
          </ac:spMkLst>
        </pc:spChg>
        <pc:spChg chg="mod">
          <ac:chgData name="Erik Jan Weening" userId="449a7b87e6dbb919" providerId="LiveId" clId="{2047A96A-5033-4A44-A62F-D120BBEA3508}" dt="2021-12-30T18:11:18.006" v="0"/>
          <ac:spMkLst>
            <pc:docMk/>
            <pc:sldMk cId="2523239742" sldId="270"/>
            <ac:spMk id="7" creationId="{0BE59866-B2AD-42AA-B804-AE23770D45F7}"/>
          </ac:spMkLst>
        </pc:spChg>
        <pc:spChg chg="mod">
          <ac:chgData name="Erik Jan Weening" userId="449a7b87e6dbb919" providerId="LiveId" clId="{2047A96A-5033-4A44-A62F-D120BBEA3508}" dt="2021-12-30T18:11:18.006" v="0"/>
          <ac:spMkLst>
            <pc:docMk/>
            <pc:sldMk cId="2523239742" sldId="270"/>
            <ac:spMk id="8" creationId="{8810E409-9A7C-4095-9D52-15615F16DDB0}"/>
          </ac:spMkLst>
        </pc:spChg>
        <pc:spChg chg="mod">
          <ac:chgData name="Erik Jan Weening" userId="449a7b87e6dbb919" providerId="LiveId" clId="{2047A96A-5033-4A44-A62F-D120BBEA3508}" dt="2021-12-30T18:11:18.006" v="0"/>
          <ac:spMkLst>
            <pc:docMk/>
            <pc:sldMk cId="2523239742" sldId="270"/>
            <ac:spMk id="12" creationId="{D8541420-B4D9-49E2-AB8B-465CB76C5FA0}"/>
          </ac:spMkLst>
        </pc:spChg>
        <pc:spChg chg="mod">
          <ac:chgData name="Erik Jan Weening" userId="449a7b87e6dbb919" providerId="LiveId" clId="{2047A96A-5033-4A44-A62F-D120BBEA3508}" dt="2021-12-30T18:11:18.006" v="0"/>
          <ac:spMkLst>
            <pc:docMk/>
            <pc:sldMk cId="2523239742" sldId="270"/>
            <ac:spMk id="13" creationId="{AB39A64D-AB75-4A49-A744-5AB626E3D566}"/>
          </ac:spMkLst>
        </pc:spChg>
        <pc:grpChg chg="mod">
          <ac:chgData name="Erik Jan Weening" userId="449a7b87e6dbb919" providerId="LiveId" clId="{2047A96A-5033-4A44-A62F-D120BBEA3508}" dt="2021-12-30T18:11:18.006" v="0"/>
          <ac:grpSpMkLst>
            <pc:docMk/>
            <pc:sldMk cId="2523239742" sldId="270"/>
            <ac:grpSpMk id="2" creationId="{AE441629-6399-485D-9827-DABD25E6F7FB}"/>
          </ac:grpSpMkLst>
        </pc:grpChg>
        <pc:picChg chg="mod">
          <ac:chgData name="Erik Jan Weening" userId="449a7b87e6dbb919" providerId="LiveId" clId="{2047A96A-5033-4A44-A62F-D120BBEA3508}" dt="2021-12-30T18:11:18.006" v="0"/>
          <ac:picMkLst>
            <pc:docMk/>
            <pc:sldMk cId="2523239742" sldId="270"/>
            <ac:picMk id="14" creationId="{C78A6FE2-3059-4A7F-A74F-16CFB7269E69}"/>
          </ac:picMkLst>
        </pc:picChg>
        <pc:picChg chg="mod">
          <ac:chgData name="Erik Jan Weening" userId="449a7b87e6dbb919" providerId="LiveId" clId="{2047A96A-5033-4A44-A62F-D120BBEA3508}" dt="2021-12-30T18:11:18.006" v="0"/>
          <ac:picMkLst>
            <pc:docMk/>
            <pc:sldMk cId="2523239742" sldId="270"/>
            <ac:picMk id="5122" creationId="{E4078706-7F9D-4123-A8E2-0CA635993F56}"/>
          </ac:picMkLst>
        </pc:picChg>
      </pc:sldChg>
      <pc:sldChg chg="modSp del">
        <pc:chgData name="Erik Jan Weening" userId="449a7b87e6dbb919" providerId="LiveId" clId="{2047A96A-5033-4A44-A62F-D120BBEA3508}" dt="2021-12-30T18:21:04.615" v="135" actId="47"/>
        <pc:sldMkLst>
          <pc:docMk/>
          <pc:sldMk cId="1366042693" sldId="271"/>
        </pc:sldMkLst>
        <pc:spChg chg="mod">
          <ac:chgData name="Erik Jan Weening" userId="449a7b87e6dbb919" providerId="LiveId" clId="{2047A96A-5033-4A44-A62F-D120BBEA3508}" dt="2021-12-30T18:11:18.006" v="0"/>
          <ac:spMkLst>
            <pc:docMk/>
            <pc:sldMk cId="1366042693" sldId="271"/>
            <ac:spMk id="4" creationId="{1246AA93-BEDD-44F9-B936-E7FEADE1237F}"/>
          </ac:spMkLst>
        </pc:spChg>
        <pc:spChg chg="mod">
          <ac:chgData name="Erik Jan Weening" userId="449a7b87e6dbb919" providerId="LiveId" clId="{2047A96A-5033-4A44-A62F-D120BBEA3508}" dt="2021-12-30T18:11:18.006" v="0"/>
          <ac:spMkLst>
            <pc:docMk/>
            <pc:sldMk cId="1366042693" sldId="271"/>
            <ac:spMk id="5" creationId="{06BA1003-5F1D-49AE-9CBD-34F8171582C3}"/>
          </ac:spMkLst>
        </pc:spChg>
        <pc:spChg chg="mod">
          <ac:chgData name="Erik Jan Weening" userId="449a7b87e6dbb919" providerId="LiveId" clId="{2047A96A-5033-4A44-A62F-D120BBEA3508}" dt="2021-12-30T18:11:18.006" v="0"/>
          <ac:spMkLst>
            <pc:docMk/>
            <pc:sldMk cId="1366042693" sldId="271"/>
            <ac:spMk id="6" creationId="{32C830A1-2737-42E1-9507-052F63CA75F5}"/>
          </ac:spMkLst>
        </pc:spChg>
        <pc:spChg chg="mod">
          <ac:chgData name="Erik Jan Weening" userId="449a7b87e6dbb919" providerId="LiveId" clId="{2047A96A-5033-4A44-A62F-D120BBEA3508}" dt="2021-12-30T18:11:18.006" v="0"/>
          <ac:spMkLst>
            <pc:docMk/>
            <pc:sldMk cId="1366042693" sldId="271"/>
            <ac:spMk id="7" creationId="{0BE59866-B2AD-42AA-B804-AE23770D45F7}"/>
          </ac:spMkLst>
        </pc:spChg>
        <pc:spChg chg="mod">
          <ac:chgData name="Erik Jan Weening" userId="449a7b87e6dbb919" providerId="LiveId" clId="{2047A96A-5033-4A44-A62F-D120BBEA3508}" dt="2021-12-30T18:11:18.006" v="0"/>
          <ac:spMkLst>
            <pc:docMk/>
            <pc:sldMk cId="1366042693" sldId="271"/>
            <ac:spMk id="8" creationId="{8810E409-9A7C-4095-9D52-15615F16DDB0}"/>
          </ac:spMkLst>
        </pc:spChg>
        <pc:spChg chg="mod">
          <ac:chgData name="Erik Jan Weening" userId="449a7b87e6dbb919" providerId="LiveId" clId="{2047A96A-5033-4A44-A62F-D120BBEA3508}" dt="2021-12-30T18:11:18.006" v="0"/>
          <ac:spMkLst>
            <pc:docMk/>
            <pc:sldMk cId="1366042693" sldId="271"/>
            <ac:spMk id="12" creationId="{D8541420-B4D9-49E2-AB8B-465CB76C5FA0}"/>
          </ac:spMkLst>
        </pc:spChg>
        <pc:spChg chg="mod">
          <ac:chgData name="Erik Jan Weening" userId="449a7b87e6dbb919" providerId="LiveId" clId="{2047A96A-5033-4A44-A62F-D120BBEA3508}" dt="2021-12-30T18:11:18.006" v="0"/>
          <ac:spMkLst>
            <pc:docMk/>
            <pc:sldMk cId="1366042693" sldId="271"/>
            <ac:spMk id="13" creationId="{AB39A64D-AB75-4A49-A744-5AB626E3D566}"/>
          </ac:spMkLst>
        </pc:spChg>
        <pc:grpChg chg="mod">
          <ac:chgData name="Erik Jan Weening" userId="449a7b87e6dbb919" providerId="LiveId" clId="{2047A96A-5033-4A44-A62F-D120BBEA3508}" dt="2021-12-30T18:11:18.006" v="0"/>
          <ac:grpSpMkLst>
            <pc:docMk/>
            <pc:sldMk cId="1366042693" sldId="271"/>
            <ac:grpSpMk id="2" creationId="{AE441629-6399-485D-9827-DABD25E6F7FB}"/>
          </ac:grpSpMkLst>
        </pc:grpChg>
        <pc:picChg chg="mod">
          <ac:chgData name="Erik Jan Weening" userId="449a7b87e6dbb919" providerId="LiveId" clId="{2047A96A-5033-4A44-A62F-D120BBEA3508}" dt="2021-12-30T18:11:18.006" v="0"/>
          <ac:picMkLst>
            <pc:docMk/>
            <pc:sldMk cId="1366042693" sldId="271"/>
            <ac:picMk id="14" creationId="{C78A6FE2-3059-4A7F-A74F-16CFB7269E69}"/>
          </ac:picMkLst>
        </pc:picChg>
        <pc:picChg chg="mod">
          <ac:chgData name="Erik Jan Weening" userId="449a7b87e6dbb919" providerId="LiveId" clId="{2047A96A-5033-4A44-A62F-D120BBEA3508}" dt="2021-12-30T18:11:18.006" v="0"/>
          <ac:picMkLst>
            <pc:docMk/>
            <pc:sldMk cId="1366042693" sldId="271"/>
            <ac:picMk id="15" creationId="{EC418C3E-FC9F-4BE0-936E-4A0187459D5E}"/>
          </ac:picMkLst>
        </pc:picChg>
        <pc:picChg chg="mod">
          <ac:chgData name="Erik Jan Weening" userId="449a7b87e6dbb919" providerId="LiveId" clId="{2047A96A-5033-4A44-A62F-D120BBEA3508}" dt="2021-12-30T18:11:18.006" v="0"/>
          <ac:picMkLst>
            <pc:docMk/>
            <pc:sldMk cId="1366042693" sldId="271"/>
            <ac:picMk id="16" creationId="{0C4D5EB2-EFE5-47B7-9685-E48491F5F94A}"/>
          </ac:picMkLst>
        </pc:picChg>
      </pc:sldChg>
      <pc:sldChg chg="modSp del">
        <pc:chgData name="Erik Jan Weening" userId="449a7b87e6dbb919" providerId="LiveId" clId="{2047A96A-5033-4A44-A62F-D120BBEA3508}" dt="2021-12-30T18:19:31.916" v="110" actId="47"/>
        <pc:sldMkLst>
          <pc:docMk/>
          <pc:sldMk cId="4291077812" sldId="272"/>
        </pc:sldMkLst>
        <pc:spChg chg="mod">
          <ac:chgData name="Erik Jan Weening" userId="449a7b87e6dbb919" providerId="LiveId" clId="{2047A96A-5033-4A44-A62F-D120BBEA3508}" dt="2021-12-30T18:11:18.006" v="0"/>
          <ac:spMkLst>
            <pc:docMk/>
            <pc:sldMk cId="4291077812" sldId="272"/>
            <ac:spMk id="4" creationId="{1246AA93-BEDD-44F9-B936-E7FEADE1237F}"/>
          </ac:spMkLst>
        </pc:spChg>
        <pc:spChg chg="mod">
          <ac:chgData name="Erik Jan Weening" userId="449a7b87e6dbb919" providerId="LiveId" clId="{2047A96A-5033-4A44-A62F-D120BBEA3508}" dt="2021-12-30T18:11:18.006" v="0"/>
          <ac:spMkLst>
            <pc:docMk/>
            <pc:sldMk cId="4291077812" sldId="272"/>
            <ac:spMk id="5" creationId="{06BA1003-5F1D-49AE-9CBD-34F8171582C3}"/>
          </ac:spMkLst>
        </pc:spChg>
        <pc:spChg chg="mod">
          <ac:chgData name="Erik Jan Weening" userId="449a7b87e6dbb919" providerId="LiveId" clId="{2047A96A-5033-4A44-A62F-D120BBEA3508}" dt="2021-12-30T18:11:18.006" v="0"/>
          <ac:spMkLst>
            <pc:docMk/>
            <pc:sldMk cId="4291077812" sldId="272"/>
            <ac:spMk id="6" creationId="{32C830A1-2737-42E1-9507-052F63CA75F5}"/>
          </ac:spMkLst>
        </pc:spChg>
        <pc:spChg chg="mod">
          <ac:chgData name="Erik Jan Weening" userId="449a7b87e6dbb919" providerId="LiveId" clId="{2047A96A-5033-4A44-A62F-D120BBEA3508}" dt="2021-12-30T18:11:18.006" v="0"/>
          <ac:spMkLst>
            <pc:docMk/>
            <pc:sldMk cId="4291077812" sldId="272"/>
            <ac:spMk id="7" creationId="{0BE59866-B2AD-42AA-B804-AE23770D45F7}"/>
          </ac:spMkLst>
        </pc:spChg>
        <pc:spChg chg="mod">
          <ac:chgData name="Erik Jan Weening" userId="449a7b87e6dbb919" providerId="LiveId" clId="{2047A96A-5033-4A44-A62F-D120BBEA3508}" dt="2021-12-30T18:11:18.006" v="0"/>
          <ac:spMkLst>
            <pc:docMk/>
            <pc:sldMk cId="4291077812" sldId="272"/>
            <ac:spMk id="8" creationId="{8810E409-9A7C-4095-9D52-15615F16DDB0}"/>
          </ac:spMkLst>
        </pc:spChg>
        <pc:spChg chg="mod">
          <ac:chgData name="Erik Jan Weening" userId="449a7b87e6dbb919" providerId="LiveId" clId="{2047A96A-5033-4A44-A62F-D120BBEA3508}" dt="2021-12-30T18:11:18.006" v="0"/>
          <ac:spMkLst>
            <pc:docMk/>
            <pc:sldMk cId="4291077812" sldId="272"/>
            <ac:spMk id="12" creationId="{D8541420-B4D9-49E2-AB8B-465CB76C5FA0}"/>
          </ac:spMkLst>
        </pc:spChg>
        <pc:spChg chg="mod">
          <ac:chgData name="Erik Jan Weening" userId="449a7b87e6dbb919" providerId="LiveId" clId="{2047A96A-5033-4A44-A62F-D120BBEA3508}" dt="2021-12-30T18:11:18.006" v="0"/>
          <ac:spMkLst>
            <pc:docMk/>
            <pc:sldMk cId="4291077812" sldId="272"/>
            <ac:spMk id="13" creationId="{AB39A64D-AB75-4A49-A744-5AB626E3D566}"/>
          </ac:spMkLst>
        </pc:spChg>
        <pc:grpChg chg="mod">
          <ac:chgData name="Erik Jan Weening" userId="449a7b87e6dbb919" providerId="LiveId" clId="{2047A96A-5033-4A44-A62F-D120BBEA3508}" dt="2021-12-30T18:11:18.006" v="0"/>
          <ac:grpSpMkLst>
            <pc:docMk/>
            <pc:sldMk cId="4291077812" sldId="272"/>
            <ac:grpSpMk id="2" creationId="{AE441629-6399-485D-9827-DABD25E6F7FB}"/>
          </ac:grpSpMkLst>
        </pc:grpChg>
        <pc:picChg chg="mod">
          <ac:chgData name="Erik Jan Weening" userId="449a7b87e6dbb919" providerId="LiveId" clId="{2047A96A-5033-4A44-A62F-D120BBEA3508}" dt="2021-12-30T18:11:18.006" v="0"/>
          <ac:picMkLst>
            <pc:docMk/>
            <pc:sldMk cId="4291077812" sldId="272"/>
            <ac:picMk id="14" creationId="{C78A6FE2-3059-4A7F-A74F-16CFB7269E69}"/>
          </ac:picMkLst>
        </pc:picChg>
        <pc:picChg chg="mod">
          <ac:chgData name="Erik Jan Weening" userId="449a7b87e6dbb919" providerId="LiveId" clId="{2047A96A-5033-4A44-A62F-D120BBEA3508}" dt="2021-12-30T18:11:18.006" v="0"/>
          <ac:picMkLst>
            <pc:docMk/>
            <pc:sldMk cId="4291077812" sldId="272"/>
            <ac:picMk id="15" creationId="{C639AF09-B402-429C-97FF-0E7E5C604C6D}"/>
          </ac:picMkLst>
        </pc:picChg>
      </pc:sldChg>
      <pc:sldChg chg="modSp del">
        <pc:chgData name="Erik Jan Weening" userId="449a7b87e6dbb919" providerId="LiveId" clId="{2047A96A-5033-4A44-A62F-D120BBEA3508}" dt="2021-12-30T18:22:05.757" v="148" actId="47"/>
        <pc:sldMkLst>
          <pc:docMk/>
          <pc:sldMk cId="894527288" sldId="273"/>
        </pc:sldMkLst>
        <pc:spChg chg="mod">
          <ac:chgData name="Erik Jan Weening" userId="449a7b87e6dbb919" providerId="LiveId" clId="{2047A96A-5033-4A44-A62F-D120BBEA3508}" dt="2021-12-30T18:11:18.006" v="0"/>
          <ac:spMkLst>
            <pc:docMk/>
            <pc:sldMk cId="894527288" sldId="273"/>
            <ac:spMk id="4" creationId="{1246AA93-BEDD-44F9-B936-E7FEADE1237F}"/>
          </ac:spMkLst>
        </pc:spChg>
        <pc:spChg chg="mod">
          <ac:chgData name="Erik Jan Weening" userId="449a7b87e6dbb919" providerId="LiveId" clId="{2047A96A-5033-4A44-A62F-D120BBEA3508}" dt="2021-12-30T18:11:18.006" v="0"/>
          <ac:spMkLst>
            <pc:docMk/>
            <pc:sldMk cId="894527288" sldId="273"/>
            <ac:spMk id="5" creationId="{06BA1003-5F1D-49AE-9CBD-34F8171582C3}"/>
          </ac:spMkLst>
        </pc:spChg>
        <pc:spChg chg="mod">
          <ac:chgData name="Erik Jan Weening" userId="449a7b87e6dbb919" providerId="LiveId" clId="{2047A96A-5033-4A44-A62F-D120BBEA3508}" dt="2021-12-30T18:11:18.006" v="0"/>
          <ac:spMkLst>
            <pc:docMk/>
            <pc:sldMk cId="894527288" sldId="273"/>
            <ac:spMk id="6" creationId="{32C830A1-2737-42E1-9507-052F63CA75F5}"/>
          </ac:spMkLst>
        </pc:spChg>
        <pc:spChg chg="mod">
          <ac:chgData name="Erik Jan Weening" userId="449a7b87e6dbb919" providerId="LiveId" clId="{2047A96A-5033-4A44-A62F-D120BBEA3508}" dt="2021-12-30T18:11:18.006" v="0"/>
          <ac:spMkLst>
            <pc:docMk/>
            <pc:sldMk cId="894527288" sldId="273"/>
            <ac:spMk id="7" creationId="{0BE59866-B2AD-42AA-B804-AE23770D45F7}"/>
          </ac:spMkLst>
        </pc:spChg>
        <pc:spChg chg="mod">
          <ac:chgData name="Erik Jan Weening" userId="449a7b87e6dbb919" providerId="LiveId" clId="{2047A96A-5033-4A44-A62F-D120BBEA3508}" dt="2021-12-30T18:11:18.006" v="0"/>
          <ac:spMkLst>
            <pc:docMk/>
            <pc:sldMk cId="894527288" sldId="273"/>
            <ac:spMk id="8" creationId="{8810E409-9A7C-4095-9D52-15615F16DDB0}"/>
          </ac:spMkLst>
        </pc:spChg>
        <pc:spChg chg="mod">
          <ac:chgData name="Erik Jan Weening" userId="449a7b87e6dbb919" providerId="LiveId" clId="{2047A96A-5033-4A44-A62F-D120BBEA3508}" dt="2021-12-30T18:11:18.006" v="0"/>
          <ac:spMkLst>
            <pc:docMk/>
            <pc:sldMk cId="894527288" sldId="273"/>
            <ac:spMk id="12" creationId="{D8541420-B4D9-49E2-AB8B-465CB76C5FA0}"/>
          </ac:spMkLst>
        </pc:spChg>
        <pc:spChg chg="mod">
          <ac:chgData name="Erik Jan Weening" userId="449a7b87e6dbb919" providerId="LiveId" clId="{2047A96A-5033-4A44-A62F-D120BBEA3508}" dt="2021-12-30T18:11:18.006" v="0"/>
          <ac:spMkLst>
            <pc:docMk/>
            <pc:sldMk cId="894527288" sldId="273"/>
            <ac:spMk id="13" creationId="{AB39A64D-AB75-4A49-A744-5AB626E3D566}"/>
          </ac:spMkLst>
        </pc:spChg>
        <pc:grpChg chg="mod">
          <ac:chgData name="Erik Jan Weening" userId="449a7b87e6dbb919" providerId="LiveId" clId="{2047A96A-5033-4A44-A62F-D120BBEA3508}" dt="2021-12-30T18:11:18.006" v="0"/>
          <ac:grpSpMkLst>
            <pc:docMk/>
            <pc:sldMk cId="894527288" sldId="273"/>
            <ac:grpSpMk id="2" creationId="{AE441629-6399-485D-9827-DABD25E6F7FB}"/>
          </ac:grpSpMkLst>
        </pc:grpChg>
        <pc:picChg chg="mod">
          <ac:chgData name="Erik Jan Weening" userId="449a7b87e6dbb919" providerId="LiveId" clId="{2047A96A-5033-4A44-A62F-D120BBEA3508}" dt="2021-12-30T18:11:18.006" v="0"/>
          <ac:picMkLst>
            <pc:docMk/>
            <pc:sldMk cId="894527288" sldId="273"/>
            <ac:picMk id="14" creationId="{C78A6FE2-3059-4A7F-A74F-16CFB7269E69}"/>
          </ac:picMkLst>
        </pc:picChg>
        <pc:picChg chg="mod">
          <ac:chgData name="Erik Jan Weening" userId="449a7b87e6dbb919" providerId="LiveId" clId="{2047A96A-5033-4A44-A62F-D120BBEA3508}" dt="2021-12-30T18:11:18.006" v="0"/>
          <ac:picMkLst>
            <pc:docMk/>
            <pc:sldMk cId="894527288" sldId="273"/>
            <ac:picMk id="16" creationId="{F2797DBF-AE55-4AD1-99BC-6D91C32B97A5}"/>
          </ac:picMkLst>
        </pc:picChg>
      </pc:sldChg>
      <pc:sldChg chg="addSp delSp modSp add mod">
        <pc:chgData name="Erik Jan Weening" userId="449a7b87e6dbb919" providerId="LiveId" clId="{2047A96A-5033-4A44-A62F-D120BBEA3508}" dt="2021-12-30T18:14:09.912" v="32" actId="14100"/>
        <pc:sldMkLst>
          <pc:docMk/>
          <pc:sldMk cId="3173271884" sldId="274"/>
        </pc:sldMkLst>
        <pc:spChg chg="mod">
          <ac:chgData name="Erik Jan Weening" userId="449a7b87e6dbb919" providerId="LiveId" clId="{2047A96A-5033-4A44-A62F-D120BBEA3508}" dt="2021-12-30T18:13:27.228" v="24"/>
          <ac:spMkLst>
            <pc:docMk/>
            <pc:sldMk cId="3173271884" sldId="274"/>
            <ac:spMk id="18" creationId="{241A9AA6-8E95-43F0-AFA3-B70D5574D017}"/>
          </ac:spMkLst>
        </pc:spChg>
        <pc:spChg chg="mod">
          <ac:chgData name="Erik Jan Weening" userId="449a7b87e6dbb919" providerId="LiveId" clId="{2047A96A-5033-4A44-A62F-D120BBEA3508}" dt="2021-12-30T18:13:27.228" v="24"/>
          <ac:spMkLst>
            <pc:docMk/>
            <pc:sldMk cId="3173271884" sldId="274"/>
            <ac:spMk id="19" creationId="{E3F973AB-F58A-4D67-AAE0-1F9F1F1BB6C4}"/>
          </ac:spMkLst>
        </pc:spChg>
        <pc:grpChg chg="del">
          <ac:chgData name="Erik Jan Weening" userId="449a7b87e6dbb919" providerId="LiveId" clId="{2047A96A-5033-4A44-A62F-D120BBEA3508}" dt="2021-12-30T18:13:24.948" v="23" actId="478"/>
          <ac:grpSpMkLst>
            <pc:docMk/>
            <pc:sldMk cId="3173271884" sldId="274"/>
            <ac:grpSpMk id="2" creationId="{AE441629-6399-485D-9827-DABD25E6F7FB}"/>
          </ac:grpSpMkLst>
        </pc:grpChg>
        <pc:grpChg chg="add mod">
          <ac:chgData name="Erik Jan Weening" userId="449a7b87e6dbb919" providerId="LiveId" clId="{2047A96A-5033-4A44-A62F-D120BBEA3508}" dt="2021-12-30T18:13:27.228" v="24"/>
          <ac:grpSpMkLst>
            <pc:docMk/>
            <pc:sldMk cId="3173271884" sldId="274"/>
            <ac:grpSpMk id="17" creationId="{F12B824C-DB00-4188-8BED-D8F06F4FCE3C}"/>
          </ac:grpSpMkLst>
        </pc:grpChg>
        <pc:picChg chg="add mod ord modCrop">
          <ac:chgData name="Erik Jan Weening" userId="449a7b87e6dbb919" providerId="LiveId" clId="{2047A96A-5033-4A44-A62F-D120BBEA3508}" dt="2021-12-30T18:14:09.912" v="32" actId="14100"/>
          <ac:picMkLst>
            <pc:docMk/>
            <pc:sldMk cId="3173271884" sldId="274"/>
            <ac:picMk id="15" creationId="{29ED763E-5C8D-4B4B-ACD9-12AB241B953A}"/>
          </ac:picMkLst>
        </pc:picChg>
        <pc:picChg chg="add del">
          <ac:chgData name="Erik Jan Weening" userId="449a7b87e6dbb919" providerId="LiveId" clId="{2047A96A-5033-4A44-A62F-D120BBEA3508}" dt="2021-12-30T18:13:23.651" v="22" actId="478"/>
          <ac:picMkLst>
            <pc:docMk/>
            <pc:sldMk cId="3173271884" sldId="274"/>
            <ac:picMk id="16" creationId="{F2797DBF-AE55-4AD1-99BC-6D91C32B97A5}"/>
          </ac:picMkLst>
        </pc:picChg>
        <pc:picChg chg="mod">
          <ac:chgData name="Erik Jan Weening" userId="449a7b87e6dbb919" providerId="LiveId" clId="{2047A96A-5033-4A44-A62F-D120BBEA3508}" dt="2021-12-30T18:13:27.228" v="24"/>
          <ac:picMkLst>
            <pc:docMk/>
            <pc:sldMk cId="3173271884" sldId="274"/>
            <ac:picMk id="20" creationId="{9336706C-029F-4F7E-A79A-DE51FC53F9FE}"/>
          </ac:picMkLst>
        </pc:picChg>
      </pc:sldChg>
      <pc:sldChg chg="addSp delSp modSp add mod">
        <pc:chgData name="Erik Jan Weening" userId="449a7b87e6dbb919" providerId="LiveId" clId="{2047A96A-5033-4A44-A62F-D120BBEA3508}" dt="2021-12-30T18:15:29.397" v="51" actId="167"/>
        <pc:sldMkLst>
          <pc:docMk/>
          <pc:sldMk cId="3278108144" sldId="275"/>
        </pc:sldMkLst>
        <pc:spChg chg="mod">
          <ac:chgData name="Erik Jan Weening" userId="449a7b87e6dbb919" providerId="LiveId" clId="{2047A96A-5033-4A44-A62F-D120BBEA3508}" dt="2021-12-30T18:14:33.823" v="36"/>
          <ac:spMkLst>
            <pc:docMk/>
            <pc:sldMk cId="3278108144" sldId="275"/>
            <ac:spMk id="16" creationId="{C4BB3180-2C3F-4A81-8DDC-1CF6E9F7B41A}"/>
          </ac:spMkLst>
        </pc:spChg>
        <pc:spChg chg="mod">
          <ac:chgData name="Erik Jan Weening" userId="449a7b87e6dbb919" providerId="LiveId" clId="{2047A96A-5033-4A44-A62F-D120BBEA3508}" dt="2021-12-30T18:14:33.823" v="36"/>
          <ac:spMkLst>
            <pc:docMk/>
            <pc:sldMk cId="3278108144" sldId="275"/>
            <ac:spMk id="21" creationId="{23ED5572-EE73-4E17-8468-5FBCCF84138A}"/>
          </ac:spMkLst>
        </pc:spChg>
        <pc:spChg chg="mod">
          <ac:chgData name="Erik Jan Weening" userId="449a7b87e6dbb919" providerId="LiveId" clId="{2047A96A-5033-4A44-A62F-D120BBEA3508}" dt="2021-12-30T18:14:33.823" v="36"/>
          <ac:spMkLst>
            <pc:docMk/>
            <pc:sldMk cId="3278108144" sldId="275"/>
            <ac:spMk id="22" creationId="{932A8C55-DEFE-4331-9FC1-3C9E422921B0}"/>
          </ac:spMkLst>
        </pc:spChg>
        <pc:spChg chg="mod">
          <ac:chgData name="Erik Jan Weening" userId="449a7b87e6dbb919" providerId="LiveId" clId="{2047A96A-5033-4A44-A62F-D120BBEA3508}" dt="2021-12-30T18:14:33.823" v="36"/>
          <ac:spMkLst>
            <pc:docMk/>
            <pc:sldMk cId="3278108144" sldId="275"/>
            <ac:spMk id="23" creationId="{DB115012-9960-4EDE-BB1A-C3C3DE2D95C5}"/>
          </ac:spMkLst>
        </pc:spChg>
        <pc:spChg chg="mod">
          <ac:chgData name="Erik Jan Weening" userId="449a7b87e6dbb919" providerId="LiveId" clId="{2047A96A-5033-4A44-A62F-D120BBEA3508}" dt="2021-12-30T18:14:33.823" v="36"/>
          <ac:spMkLst>
            <pc:docMk/>
            <pc:sldMk cId="3278108144" sldId="275"/>
            <ac:spMk id="24" creationId="{18590958-0753-4AED-82BF-630B08992FFC}"/>
          </ac:spMkLst>
        </pc:spChg>
        <pc:spChg chg="mod">
          <ac:chgData name="Erik Jan Weening" userId="449a7b87e6dbb919" providerId="LiveId" clId="{2047A96A-5033-4A44-A62F-D120BBEA3508}" dt="2021-12-30T18:14:33.823" v="36"/>
          <ac:spMkLst>
            <pc:docMk/>
            <pc:sldMk cId="3278108144" sldId="275"/>
            <ac:spMk id="25" creationId="{2AF382B6-6D2C-46CE-901C-2F57BB28A072}"/>
          </ac:spMkLst>
        </pc:spChg>
        <pc:spChg chg="mod">
          <ac:chgData name="Erik Jan Weening" userId="449a7b87e6dbb919" providerId="LiveId" clId="{2047A96A-5033-4A44-A62F-D120BBEA3508}" dt="2021-12-30T18:14:33.823" v="36"/>
          <ac:spMkLst>
            <pc:docMk/>
            <pc:sldMk cId="3278108144" sldId="275"/>
            <ac:spMk id="26" creationId="{F1680936-0DA6-4291-B458-4E6C54B0703E}"/>
          </ac:spMkLst>
        </pc:spChg>
        <pc:spChg chg="mod">
          <ac:chgData name="Erik Jan Weening" userId="449a7b87e6dbb919" providerId="LiveId" clId="{2047A96A-5033-4A44-A62F-D120BBEA3508}" dt="2021-12-30T18:14:33.823" v="36"/>
          <ac:spMkLst>
            <pc:docMk/>
            <pc:sldMk cId="3278108144" sldId="275"/>
            <ac:spMk id="35" creationId="{71EABFA6-1900-4B43-BEF4-0C7986D5B5E3}"/>
          </ac:spMkLst>
        </pc:spChg>
        <pc:spChg chg="mod">
          <ac:chgData name="Erik Jan Weening" userId="449a7b87e6dbb919" providerId="LiveId" clId="{2047A96A-5033-4A44-A62F-D120BBEA3508}" dt="2021-12-30T18:14:33.823" v="36"/>
          <ac:spMkLst>
            <pc:docMk/>
            <pc:sldMk cId="3278108144" sldId="275"/>
            <ac:spMk id="36" creationId="{C824A471-E0F8-4524-9FD8-31BA03B88702}"/>
          </ac:spMkLst>
        </pc:spChg>
        <pc:spChg chg="mod">
          <ac:chgData name="Erik Jan Weening" userId="449a7b87e6dbb919" providerId="LiveId" clId="{2047A96A-5033-4A44-A62F-D120BBEA3508}" dt="2021-12-30T18:14:33.823" v="36"/>
          <ac:spMkLst>
            <pc:docMk/>
            <pc:sldMk cId="3278108144" sldId="275"/>
            <ac:spMk id="37" creationId="{CFA6F656-1D43-4CA2-B1F9-4E26A8E49244}"/>
          </ac:spMkLst>
        </pc:spChg>
        <pc:spChg chg="mod">
          <ac:chgData name="Erik Jan Weening" userId="449a7b87e6dbb919" providerId="LiveId" clId="{2047A96A-5033-4A44-A62F-D120BBEA3508}" dt="2021-12-30T18:14:33.823" v="36"/>
          <ac:spMkLst>
            <pc:docMk/>
            <pc:sldMk cId="3278108144" sldId="275"/>
            <ac:spMk id="38" creationId="{983AFA0F-82E1-46E8-982A-E9B9E16EA7E1}"/>
          </ac:spMkLst>
        </pc:spChg>
        <pc:spChg chg="mod">
          <ac:chgData name="Erik Jan Weening" userId="449a7b87e6dbb919" providerId="LiveId" clId="{2047A96A-5033-4A44-A62F-D120BBEA3508}" dt="2021-12-30T18:14:33.823" v="36"/>
          <ac:spMkLst>
            <pc:docMk/>
            <pc:sldMk cId="3278108144" sldId="275"/>
            <ac:spMk id="39" creationId="{2A020885-D378-4AB9-9CFA-BF5AD32F13AB}"/>
          </ac:spMkLst>
        </pc:spChg>
        <pc:spChg chg="mod">
          <ac:chgData name="Erik Jan Weening" userId="449a7b87e6dbb919" providerId="LiveId" clId="{2047A96A-5033-4A44-A62F-D120BBEA3508}" dt="2021-12-30T18:14:33.823" v="36"/>
          <ac:spMkLst>
            <pc:docMk/>
            <pc:sldMk cId="3278108144" sldId="275"/>
            <ac:spMk id="40" creationId="{0148DD53-6166-42CC-89DB-C56F8BD91FA1}"/>
          </ac:spMkLst>
        </pc:spChg>
        <pc:spChg chg="mod">
          <ac:chgData name="Erik Jan Weening" userId="449a7b87e6dbb919" providerId="LiveId" clId="{2047A96A-5033-4A44-A62F-D120BBEA3508}" dt="2021-12-30T18:14:33.823" v="36"/>
          <ac:spMkLst>
            <pc:docMk/>
            <pc:sldMk cId="3278108144" sldId="275"/>
            <ac:spMk id="41" creationId="{6E15D524-0F2D-441F-853E-C277ABA4F6FD}"/>
          </ac:spMkLst>
        </pc:spChg>
        <pc:spChg chg="mod">
          <ac:chgData name="Erik Jan Weening" userId="449a7b87e6dbb919" providerId="LiveId" clId="{2047A96A-5033-4A44-A62F-D120BBEA3508}" dt="2021-12-30T18:14:33.823" v="36"/>
          <ac:spMkLst>
            <pc:docMk/>
            <pc:sldMk cId="3278108144" sldId="275"/>
            <ac:spMk id="42" creationId="{41ABDB7E-408C-4BD1-86E3-6F5DD94443A0}"/>
          </ac:spMkLst>
        </pc:spChg>
        <pc:spChg chg="mod">
          <ac:chgData name="Erik Jan Weening" userId="449a7b87e6dbb919" providerId="LiveId" clId="{2047A96A-5033-4A44-A62F-D120BBEA3508}" dt="2021-12-30T18:14:33.823" v="36"/>
          <ac:spMkLst>
            <pc:docMk/>
            <pc:sldMk cId="3278108144" sldId="275"/>
            <ac:spMk id="43" creationId="{3E832279-C07A-418B-8C3F-5892B17EB9B0}"/>
          </ac:spMkLst>
        </pc:spChg>
        <pc:spChg chg="add mod ord">
          <ac:chgData name="Erik Jan Weening" userId="449a7b87e6dbb919" providerId="LiveId" clId="{2047A96A-5033-4A44-A62F-D120BBEA3508}" dt="2021-12-30T18:15:26.836" v="50" actId="167"/>
          <ac:spMkLst>
            <pc:docMk/>
            <pc:sldMk cId="3278108144" sldId="275"/>
            <ac:spMk id="44" creationId="{B054C0FC-769B-45DD-8918-528ADF220AB8}"/>
          </ac:spMkLst>
        </pc:spChg>
        <pc:grpChg chg="add mod">
          <ac:chgData name="Erik Jan Weening" userId="449a7b87e6dbb919" providerId="LiveId" clId="{2047A96A-5033-4A44-A62F-D120BBEA3508}" dt="2021-12-30T18:14:33.823" v="36"/>
          <ac:grpSpMkLst>
            <pc:docMk/>
            <pc:sldMk cId="3278108144" sldId="275"/>
            <ac:grpSpMk id="12" creationId="{54BFBABD-09B0-4DB3-8400-5208ADF2D647}"/>
          </ac:grpSpMkLst>
        </pc:grpChg>
        <pc:grpChg chg="mod">
          <ac:chgData name="Erik Jan Weening" userId="449a7b87e6dbb919" providerId="LiveId" clId="{2047A96A-5033-4A44-A62F-D120BBEA3508}" dt="2021-12-30T18:14:33.823" v="36"/>
          <ac:grpSpMkLst>
            <pc:docMk/>
            <pc:sldMk cId="3278108144" sldId="275"/>
            <ac:grpSpMk id="13" creationId="{4471EB19-3D16-4ADC-8BD8-A63ABE0A5E30}"/>
          </ac:grpSpMkLst>
        </pc:grpChg>
        <pc:grpChg chg="mod">
          <ac:chgData name="Erik Jan Weening" userId="449a7b87e6dbb919" providerId="LiveId" clId="{2047A96A-5033-4A44-A62F-D120BBEA3508}" dt="2021-12-30T18:14:33.823" v="36"/>
          <ac:grpSpMkLst>
            <pc:docMk/>
            <pc:sldMk cId="3278108144" sldId="275"/>
            <ac:grpSpMk id="14" creationId="{89C46F35-A57C-49D0-A663-62CE54CC55E6}"/>
          </ac:grpSpMkLst>
        </pc:grpChg>
        <pc:grpChg chg="del">
          <ac:chgData name="Erik Jan Weening" userId="449a7b87e6dbb919" providerId="LiveId" clId="{2047A96A-5033-4A44-A62F-D120BBEA3508}" dt="2021-12-30T18:14:33.010" v="35" actId="478"/>
          <ac:grpSpMkLst>
            <pc:docMk/>
            <pc:sldMk cId="3278108144" sldId="275"/>
            <ac:grpSpMk id="17" creationId="{F12B824C-DB00-4188-8BED-D8F06F4FCE3C}"/>
          </ac:grpSpMkLst>
        </pc:grpChg>
        <pc:picChg chg="del">
          <ac:chgData name="Erik Jan Weening" userId="449a7b87e6dbb919" providerId="LiveId" clId="{2047A96A-5033-4A44-A62F-D120BBEA3508}" dt="2021-12-30T18:14:35.867" v="37" actId="478"/>
          <ac:picMkLst>
            <pc:docMk/>
            <pc:sldMk cId="3278108144" sldId="275"/>
            <ac:picMk id="15" creationId="{29ED763E-5C8D-4B4B-ACD9-12AB241B953A}"/>
          </ac:picMkLst>
        </pc:picChg>
        <pc:picChg chg="mod">
          <ac:chgData name="Erik Jan Weening" userId="449a7b87e6dbb919" providerId="LiveId" clId="{2047A96A-5033-4A44-A62F-D120BBEA3508}" dt="2021-12-30T18:14:33.823" v="36"/>
          <ac:picMkLst>
            <pc:docMk/>
            <pc:sldMk cId="3278108144" sldId="275"/>
            <ac:picMk id="27" creationId="{5E4B146C-93FE-493E-8506-10DF0E2CE155}"/>
          </ac:picMkLst>
        </pc:picChg>
        <pc:picChg chg="mod">
          <ac:chgData name="Erik Jan Weening" userId="449a7b87e6dbb919" providerId="LiveId" clId="{2047A96A-5033-4A44-A62F-D120BBEA3508}" dt="2021-12-30T18:14:33.823" v="36"/>
          <ac:picMkLst>
            <pc:docMk/>
            <pc:sldMk cId="3278108144" sldId="275"/>
            <ac:picMk id="28" creationId="{65039514-24FD-4EFF-905B-C70398EDDF48}"/>
          </ac:picMkLst>
        </pc:picChg>
        <pc:picChg chg="mod">
          <ac:chgData name="Erik Jan Weening" userId="449a7b87e6dbb919" providerId="LiveId" clId="{2047A96A-5033-4A44-A62F-D120BBEA3508}" dt="2021-12-30T18:14:33.823" v="36"/>
          <ac:picMkLst>
            <pc:docMk/>
            <pc:sldMk cId="3278108144" sldId="275"/>
            <ac:picMk id="29" creationId="{8183B11E-E0A3-49CE-99B1-A4421F893E31}"/>
          </ac:picMkLst>
        </pc:picChg>
        <pc:picChg chg="mod">
          <ac:chgData name="Erik Jan Weening" userId="449a7b87e6dbb919" providerId="LiveId" clId="{2047A96A-5033-4A44-A62F-D120BBEA3508}" dt="2021-12-30T18:14:33.823" v="36"/>
          <ac:picMkLst>
            <pc:docMk/>
            <pc:sldMk cId="3278108144" sldId="275"/>
            <ac:picMk id="30" creationId="{D4DC9E8E-00AB-4768-94E2-BA054AEDD266}"/>
          </ac:picMkLst>
        </pc:picChg>
        <pc:picChg chg="mod">
          <ac:chgData name="Erik Jan Weening" userId="449a7b87e6dbb919" providerId="LiveId" clId="{2047A96A-5033-4A44-A62F-D120BBEA3508}" dt="2021-12-30T18:14:33.823" v="36"/>
          <ac:picMkLst>
            <pc:docMk/>
            <pc:sldMk cId="3278108144" sldId="275"/>
            <ac:picMk id="31" creationId="{A6463DDF-5EEA-4CB8-AADC-4FF83C28A949}"/>
          </ac:picMkLst>
        </pc:picChg>
        <pc:picChg chg="mod">
          <ac:chgData name="Erik Jan Weening" userId="449a7b87e6dbb919" providerId="LiveId" clId="{2047A96A-5033-4A44-A62F-D120BBEA3508}" dt="2021-12-30T18:14:33.823" v="36"/>
          <ac:picMkLst>
            <pc:docMk/>
            <pc:sldMk cId="3278108144" sldId="275"/>
            <ac:picMk id="32" creationId="{3653A2EE-AC29-4F07-8E45-EC7DC878F841}"/>
          </ac:picMkLst>
        </pc:picChg>
        <pc:picChg chg="mod">
          <ac:chgData name="Erik Jan Weening" userId="449a7b87e6dbb919" providerId="LiveId" clId="{2047A96A-5033-4A44-A62F-D120BBEA3508}" dt="2021-12-30T18:14:33.823" v="36"/>
          <ac:picMkLst>
            <pc:docMk/>
            <pc:sldMk cId="3278108144" sldId="275"/>
            <ac:picMk id="33" creationId="{080D5930-C046-4AFF-883D-7D870EF4965D}"/>
          </ac:picMkLst>
        </pc:picChg>
        <pc:picChg chg="mod">
          <ac:chgData name="Erik Jan Weening" userId="449a7b87e6dbb919" providerId="LiveId" clId="{2047A96A-5033-4A44-A62F-D120BBEA3508}" dt="2021-12-30T18:14:33.823" v="36"/>
          <ac:picMkLst>
            <pc:docMk/>
            <pc:sldMk cId="3278108144" sldId="275"/>
            <ac:picMk id="34" creationId="{5C301334-643C-4A16-90DE-6188163686A5}"/>
          </ac:picMkLst>
        </pc:picChg>
        <pc:picChg chg="add mod">
          <ac:chgData name="Erik Jan Weening" userId="449a7b87e6dbb919" providerId="LiveId" clId="{2047A96A-5033-4A44-A62F-D120BBEA3508}" dt="2021-12-30T18:15:29.397" v="51" actId="167"/>
          <ac:picMkLst>
            <pc:docMk/>
            <pc:sldMk cId="3278108144" sldId="275"/>
            <ac:picMk id="45" creationId="{630AE7F3-A7E7-4099-AA7F-133D2A9F0FD1}"/>
          </ac:picMkLst>
        </pc:picChg>
      </pc:sldChg>
      <pc:sldChg chg="addSp delSp modSp add mod">
        <pc:chgData name="Erik Jan Weening" userId="449a7b87e6dbb919" providerId="LiveId" clId="{2047A96A-5033-4A44-A62F-D120BBEA3508}" dt="2021-12-30T18:16:37.357" v="65" actId="732"/>
        <pc:sldMkLst>
          <pc:docMk/>
          <pc:sldMk cId="3109359311" sldId="276"/>
        </pc:sldMkLst>
        <pc:spChg chg="del">
          <ac:chgData name="Erik Jan Weening" userId="449a7b87e6dbb919" providerId="LiveId" clId="{2047A96A-5033-4A44-A62F-D120BBEA3508}" dt="2021-12-30T18:15:49.117" v="55" actId="478"/>
          <ac:spMkLst>
            <pc:docMk/>
            <pc:sldMk cId="3109359311" sldId="276"/>
            <ac:spMk id="44" creationId="{B054C0FC-769B-45DD-8918-528ADF220AB8}"/>
          </ac:spMkLst>
        </pc:spChg>
        <pc:spChg chg="mod">
          <ac:chgData name="Erik Jan Weening" userId="449a7b87e6dbb919" providerId="LiveId" clId="{2047A96A-5033-4A44-A62F-D120BBEA3508}" dt="2021-12-30T18:15:50.788" v="57"/>
          <ac:spMkLst>
            <pc:docMk/>
            <pc:sldMk cId="3109359311" sldId="276"/>
            <ac:spMk id="47" creationId="{AB16EB87-D831-415D-9B46-E7539B4C965C}"/>
          </ac:spMkLst>
        </pc:spChg>
        <pc:spChg chg="mod">
          <ac:chgData name="Erik Jan Weening" userId="449a7b87e6dbb919" providerId="LiveId" clId="{2047A96A-5033-4A44-A62F-D120BBEA3508}" dt="2021-12-30T18:15:50.788" v="57"/>
          <ac:spMkLst>
            <pc:docMk/>
            <pc:sldMk cId="3109359311" sldId="276"/>
            <ac:spMk id="48" creationId="{1950FD86-66F4-405F-BE7B-94FA19E86416}"/>
          </ac:spMkLst>
        </pc:spChg>
        <pc:grpChg chg="del">
          <ac:chgData name="Erik Jan Weening" userId="449a7b87e6dbb919" providerId="LiveId" clId="{2047A96A-5033-4A44-A62F-D120BBEA3508}" dt="2021-12-30T18:15:47.229" v="54" actId="478"/>
          <ac:grpSpMkLst>
            <pc:docMk/>
            <pc:sldMk cId="3109359311" sldId="276"/>
            <ac:grpSpMk id="12" creationId="{54BFBABD-09B0-4DB3-8400-5208ADF2D647}"/>
          </ac:grpSpMkLst>
        </pc:grpChg>
        <pc:grpChg chg="add mod">
          <ac:chgData name="Erik Jan Weening" userId="449a7b87e6dbb919" providerId="LiveId" clId="{2047A96A-5033-4A44-A62F-D120BBEA3508}" dt="2021-12-30T18:15:50.788" v="57"/>
          <ac:grpSpMkLst>
            <pc:docMk/>
            <pc:sldMk cId="3109359311" sldId="276"/>
            <ac:grpSpMk id="46" creationId="{89B7F4AB-3B33-4993-A5D6-170492F1B64D}"/>
          </ac:grpSpMkLst>
        </pc:grpChg>
        <pc:picChg chg="del">
          <ac:chgData name="Erik Jan Weening" userId="449a7b87e6dbb919" providerId="LiveId" clId="{2047A96A-5033-4A44-A62F-D120BBEA3508}" dt="2021-12-30T18:15:49.570" v="56" actId="478"/>
          <ac:picMkLst>
            <pc:docMk/>
            <pc:sldMk cId="3109359311" sldId="276"/>
            <ac:picMk id="45" creationId="{630AE7F3-A7E7-4099-AA7F-133D2A9F0FD1}"/>
          </ac:picMkLst>
        </pc:picChg>
        <pc:picChg chg="mod">
          <ac:chgData name="Erik Jan Weening" userId="449a7b87e6dbb919" providerId="LiveId" clId="{2047A96A-5033-4A44-A62F-D120BBEA3508}" dt="2021-12-30T18:15:50.788" v="57"/>
          <ac:picMkLst>
            <pc:docMk/>
            <pc:sldMk cId="3109359311" sldId="276"/>
            <ac:picMk id="49" creationId="{E915B825-F8F5-4B39-88B3-519FCA221394}"/>
          </ac:picMkLst>
        </pc:picChg>
        <pc:picChg chg="add mod ord modCrop">
          <ac:chgData name="Erik Jan Weening" userId="449a7b87e6dbb919" providerId="LiveId" clId="{2047A96A-5033-4A44-A62F-D120BBEA3508}" dt="2021-12-30T18:16:37.357" v="65" actId="732"/>
          <ac:picMkLst>
            <pc:docMk/>
            <pc:sldMk cId="3109359311" sldId="276"/>
            <ac:picMk id="50" creationId="{7FC3C614-4F01-470A-90A7-62418B0E9FD1}"/>
          </ac:picMkLst>
        </pc:picChg>
      </pc:sldChg>
      <pc:sldChg chg="addSp delSp modSp add mod">
        <pc:chgData name="Erik Jan Weening" userId="449a7b87e6dbb919" providerId="LiveId" clId="{2047A96A-5033-4A44-A62F-D120BBEA3508}" dt="2021-12-30T18:17:26.187" v="77" actId="732"/>
        <pc:sldMkLst>
          <pc:docMk/>
          <pc:sldMk cId="3053128635" sldId="277"/>
        </pc:sldMkLst>
        <pc:spChg chg="mod">
          <ac:chgData name="Erik Jan Weening" userId="449a7b87e6dbb919" providerId="LiveId" clId="{2047A96A-5033-4A44-A62F-D120BBEA3508}" dt="2021-12-30T18:16:55.789" v="69"/>
          <ac:spMkLst>
            <pc:docMk/>
            <pc:sldMk cId="3053128635" sldId="277"/>
            <ac:spMk id="13" creationId="{83021A69-2E75-46A2-A9D9-0E72F7D3AC55}"/>
          </ac:spMkLst>
        </pc:spChg>
        <pc:spChg chg="mod">
          <ac:chgData name="Erik Jan Weening" userId="449a7b87e6dbb919" providerId="LiveId" clId="{2047A96A-5033-4A44-A62F-D120BBEA3508}" dt="2021-12-30T18:16:55.789" v="69"/>
          <ac:spMkLst>
            <pc:docMk/>
            <pc:sldMk cId="3053128635" sldId="277"/>
            <ac:spMk id="14" creationId="{EEDD08C0-A13A-458C-AB1A-1C3B3C33A9CE}"/>
          </ac:spMkLst>
        </pc:spChg>
        <pc:grpChg chg="add mod">
          <ac:chgData name="Erik Jan Weening" userId="449a7b87e6dbb919" providerId="LiveId" clId="{2047A96A-5033-4A44-A62F-D120BBEA3508}" dt="2021-12-30T18:16:55.789" v="69"/>
          <ac:grpSpMkLst>
            <pc:docMk/>
            <pc:sldMk cId="3053128635" sldId="277"/>
            <ac:grpSpMk id="12" creationId="{7C5F6CBF-445D-4761-9754-D2FFE2F4D991}"/>
          </ac:grpSpMkLst>
        </pc:grpChg>
        <pc:grpChg chg="del">
          <ac:chgData name="Erik Jan Weening" userId="449a7b87e6dbb919" providerId="LiveId" clId="{2047A96A-5033-4A44-A62F-D120BBEA3508}" dt="2021-12-30T18:16:55.602" v="68" actId="478"/>
          <ac:grpSpMkLst>
            <pc:docMk/>
            <pc:sldMk cId="3053128635" sldId="277"/>
            <ac:grpSpMk id="46" creationId="{89B7F4AB-3B33-4993-A5D6-170492F1B64D}"/>
          </ac:grpSpMkLst>
        </pc:grpChg>
        <pc:picChg chg="mod">
          <ac:chgData name="Erik Jan Weening" userId="449a7b87e6dbb919" providerId="LiveId" clId="{2047A96A-5033-4A44-A62F-D120BBEA3508}" dt="2021-12-30T18:16:55.789" v="69"/>
          <ac:picMkLst>
            <pc:docMk/>
            <pc:sldMk cId="3053128635" sldId="277"/>
            <ac:picMk id="15" creationId="{FAE72D8A-E5AD-4B4C-AE56-8308642960C0}"/>
          </ac:picMkLst>
        </pc:picChg>
        <pc:picChg chg="add mod ord modCrop">
          <ac:chgData name="Erik Jan Weening" userId="449a7b87e6dbb919" providerId="LiveId" clId="{2047A96A-5033-4A44-A62F-D120BBEA3508}" dt="2021-12-30T18:17:26.187" v="77" actId="732"/>
          <ac:picMkLst>
            <pc:docMk/>
            <pc:sldMk cId="3053128635" sldId="277"/>
            <ac:picMk id="16" creationId="{2941696D-DB9D-4E14-AC53-FA1DDF3BB7A0}"/>
          </ac:picMkLst>
        </pc:picChg>
        <pc:picChg chg="del">
          <ac:chgData name="Erik Jan Weening" userId="449a7b87e6dbb919" providerId="LiveId" clId="{2047A96A-5033-4A44-A62F-D120BBEA3508}" dt="2021-12-30T18:16:58.569" v="70" actId="478"/>
          <ac:picMkLst>
            <pc:docMk/>
            <pc:sldMk cId="3053128635" sldId="277"/>
            <ac:picMk id="50" creationId="{7FC3C614-4F01-470A-90A7-62418B0E9FD1}"/>
          </ac:picMkLst>
        </pc:picChg>
      </pc:sldChg>
      <pc:sldChg chg="addSp delSp modSp add mod">
        <pc:chgData name="Erik Jan Weening" userId="449a7b87e6dbb919" providerId="LiveId" clId="{2047A96A-5033-4A44-A62F-D120BBEA3508}" dt="2021-12-30T18:18:12.496" v="89"/>
        <pc:sldMkLst>
          <pc:docMk/>
          <pc:sldMk cId="85968269" sldId="278"/>
        </pc:sldMkLst>
        <pc:spChg chg="mod">
          <ac:chgData name="Erik Jan Weening" userId="449a7b87e6dbb919" providerId="LiveId" clId="{2047A96A-5033-4A44-A62F-D120BBEA3508}" dt="2021-12-30T18:18:12.496" v="89"/>
          <ac:spMkLst>
            <pc:docMk/>
            <pc:sldMk cId="85968269" sldId="278"/>
            <ac:spMk id="19" creationId="{F2439707-584F-4CCF-8CB6-2182A47CBAE7}"/>
          </ac:spMkLst>
        </pc:spChg>
        <pc:spChg chg="mod">
          <ac:chgData name="Erik Jan Weening" userId="449a7b87e6dbb919" providerId="LiveId" clId="{2047A96A-5033-4A44-A62F-D120BBEA3508}" dt="2021-12-30T18:18:12.496" v="89"/>
          <ac:spMkLst>
            <pc:docMk/>
            <pc:sldMk cId="85968269" sldId="278"/>
            <ac:spMk id="20" creationId="{97689208-62BD-412C-B2B9-1C1EAE4657C5}"/>
          </ac:spMkLst>
        </pc:spChg>
        <pc:grpChg chg="del">
          <ac:chgData name="Erik Jan Weening" userId="449a7b87e6dbb919" providerId="LiveId" clId="{2047A96A-5033-4A44-A62F-D120BBEA3508}" dt="2021-12-30T18:18:07.800" v="88" actId="478"/>
          <ac:grpSpMkLst>
            <pc:docMk/>
            <pc:sldMk cId="85968269" sldId="278"/>
            <ac:grpSpMk id="12" creationId="{7C5F6CBF-445D-4761-9754-D2FFE2F4D991}"/>
          </ac:grpSpMkLst>
        </pc:grpChg>
        <pc:grpChg chg="add mod">
          <ac:chgData name="Erik Jan Weening" userId="449a7b87e6dbb919" providerId="LiveId" clId="{2047A96A-5033-4A44-A62F-D120BBEA3508}" dt="2021-12-30T18:18:12.496" v="89"/>
          <ac:grpSpMkLst>
            <pc:docMk/>
            <pc:sldMk cId="85968269" sldId="278"/>
            <ac:grpSpMk id="18" creationId="{8976AA47-5725-485F-A26E-5FB24979DE64}"/>
          </ac:grpSpMkLst>
        </pc:grpChg>
        <pc:picChg chg="del">
          <ac:chgData name="Erik Jan Weening" userId="449a7b87e6dbb919" providerId="LiveId" clId="{2047A96A-5033-4A44-A62F-D120BBEA3508}" dt="2021-12-30T18:17:38.097" v="80" actId="478"/>
          <ac:picMkLst>
            <pc:docMk/>
            <pc:sldMk cId="85968269" sldId="278"/>
            <ac:picMk id="16" creationId="{2941696D-DB9D-4E14-AC53-FA1DDF3BB7A0}"/>
          </ac:picMkLst>
        </pc:picChg>
        <pc:picChg chg="add mod">
          <ac:chgData name="Erik Jan Weening" userId="449a7b87e6dbb919" providerId="LiveId" clId="{2047A96A-5033-4A44-A62F-D120BBEA3508}" dt="2021-12-30T18:18:00.705" v="87" actId="167"/>
          <ac:picMkLst>
            <pc:docMk/>
            <pc:sldMk cId="85968269" sldId="278"/>
            <ac:picMk id="17" creationId="{5912DE8E-A3C6-45CF-BB2D-8659697EAA57}"/>
          </ac:picMkLst>
        </pc:picChg>
        <pc:picChg chg="mod">
          <ac:chgData name="Erik Jan Weening" userId="449a7b87e6dbb919" providerId="LiveId" clId="{2047A96A-5033-4A44-A62F-D120BBEA3508}" dt="2021-12-30T18:18:12.496" v="89"/>
          <ac:picMkLst>
            <pc:docMk/>
            <pc:sldMk cId="85968269" sldId="278"/>
            <ac:picMk id="21" creationId="{7ACB5089-B41F-4000-80F2-4E7452A1185C}"/>
          </ac:picMkLst>
        </pc:picChg>
      </pc:sldChg>
      <pc:sldChg chg="addSp delSp modSp add mod">
        <pc:chgData name="Erik Jan Weening" userId="449a7b87e6dbb919" providerId="LiveId" clId="{2047A96A-5033-4A44-A62F-D120BBEA3508}" dt="2021-12-30T18:19:27.165" v="109"/>
        <pc:sldMkLst>
          <pc:docMk/>
          <pc:sldMk cId="2484526782" sldId="279"/>
        </pc:sldMkLst>
        <pc:spChg chg="mod">
          <ac:chgData name="Erik Jan Weening" userId="449a7b87e6dbb919" providerId="LiveId" clId="{2047A96A-5033-4A44-A62F-D120BBEA3508}" dt="2021-12-30T18:19:27.165" v="109"/>
          <ac:spMkLst>
            <pc:docMk/>
            <pc:sldMk cId="2484526782" sldId="279"/>
            <ac:spMk id="14" creationId="{4810D647-380B-4A73-A307-631F9BE948E2}"/>
          </ac:spMkLst>
        </pc:spChg>
        <pc:spChg chg="mod">
          <ac:chgData name="Erik Jan Weening" userId="449a7b87e6dbb919" providerId="LiveId" clId="{2047A96A-5033-4A44-A62F-D120BBEA3508}" dt="2021-12-30T18:19:27.165" v="109"/>
          <ac:spMkLst>
            <pc:docMk/>
            <pc:sldMk cId="2484526782" sldId="279"/>
            <ac:spMk id="15" creationId="{71FEFE75-8B08-4BF3-90BA-032105220C70}"/>
          </ac:spMkLst>
        </pc:spChg>
        <pc:grpChg chg="add mod">
          <ac:chgData name="Erik Jan Weening" userId="449a7b87e6dbb919" providerId="LiveId" clId="{2047A96A-5033-4A44-A62F-D120BBEA3508}" dt="2021-12-30T18:19:27.165" v="109"/>
          <ac:grpSpMkLst>
            <pc:docMk/>
            <pc:sldMk cId="2484526782" sldId="279"/>
            <ac:grpSpMk id="13" creationId="{D16BC1AA-F17B-420B-BA53-89EDF65C9C7B}"/>
          </ac:grpSpMkLst>
        </pc:grpChg>
        <pc:grpChg chg="del">
          <ac:chgData name="Erik Jan Weening" userId="449a7b87e6dbb919" providerId="LiveId" clId="{2047A96A-5033-4A44-A62F-D120BBEA3508}" dt="2021-12-30T18:19:26.822" v="108" actId="478"/>
          <ac:grpSpMkLst>
            <pc:docMk/>
            <pc:sldMk cId="2484526782" sldId="279"/>
            <ac:grpSpMk id="18" creationId="{8976AA47-5725-485F-A26E-5FB24979DE64}"/>
          </ac:grpSpMkLst>
        </pc:grpChg>
        <pc:picChg chg="add mod">
          <ac:chgData name="Erik Jan Weening" userId="449a7b87e6dbb919" providerId="LiveId" clId="{2047A96A-5033-4A44-A62F-D120BBEA3508}" dt="2021-12-30T18:19:17.965" v="107" actId="732"/>
          <ac:picMkLst>
            <pc:docMk/>
            <pc:sldMk cId="2484526782" sldId="279"/>
            <ac:picMk id="12" creationId="{57C558C7-6D58-4E43-84E1-47D72652EB1E}"/>
          </ac:picMkLst>
        </pc:picChg>
        <pc:picChg chg="mod">
          <ac:chgData name="Erik Jan Weening" userId="449a7b87e6dbb919" providerId="LiveId" clId="{2047A96A-5033-4A44-A62F-D120BBEA3508}" dt="2021-12-30T18:19:27.165" v="109"/>
          <ac:picMkLst>
            <pc:docMk/>
            <pc:sldMk cId="2484526782" sldId="279"/>
            <ac:picMk id="16" creationId="{103A396C-0970-434B-A541-EB8CA1E6D5DB}"/>
          </ac:picMkLst>
        </pc:picChg>
        <pc:picChg chg="del">
          <ac:chgData name="Erik Jan Weening" userId="449a7b87e6dbb919" providerId="LiveId" clId="{2047A96A-5033-4A44-A62F-D120BBEA3508}" dt="2021-12-30T18:18:29.519" v="92" actId="478"/>
          <ac:picMkLst>
            <pc:docMk/>
            <pc:sldMk cId="2484526782" sldId="279"/>
            <ac:picMk id="17" creationId="{5912DE8E-A3C6-45CF-BB2D-8659697EAA57}"/>
          </ac:picMkLst>
        </pc:picChg>
      </pc:sldChg>
      <pc:sldChg chg="addSp delSp modSp add mod">
        <pc:chgData name="Erik Jan Weening" userId="449a7b87e6dbb919" providerId="LiveId" clId="{2047A96A-5033-4A44-A62F-D120BBEA3508}" dt="2021-12-30T18:20:05.204" v="118"/>
        <pc:sldMkLst>
          <pc:docMk/>
          <pc:sldMk cId="2933500587" sldId="280"/>
        </pc:sldMkLst>
        <pc:spChg chg="mod">
          <ac:chgData name="Erik Jan Weening" userId="449a7b87e6dbb919" providerId="LiveId" clId="{2047A96A-5033-4A44-A62F-D120BBEA3508}" dt="2021-12-30T18:20:05.204" v="118"/>
          <ac:spMkLst>
            <pc:docMk/>
            <pc:sldMk cId="2933500587" sldId="280"/>
            <ac:spMk id="19" creationId="{C5380F94-1025-431E-A861-921524022E69}"/>
          </ac:spMkLst>
        </pc:spChg>
        <pc:spChg chg="mod">
          <ac:chgData name="Erik Jan Weening" userId="449a7b87e6dbb919" providerId="LiveId" clId="{2047A96A-5033-4A44-A62F-D120BBEA3508}" dt="2021-12-30T18:20:05.204" v="118"/>
          <ac:spMkLst>
            <pc:docMk/>
            <pc:sldMk cId="2933500587" sldId="280"/>
            <ac:spMk id="20" creationId="{1D794B57-819B-4902-A42A-A5542DB4AB3C}"/>
          </ac:spMkLst>
        </pc:spChg>
        <pc:grpChg chg="del">
          <ac:chgData name="Erik Jan Weening" userId="449a7b87e6dbb919" providerId="LiveId" clId="{2047A96A-5033-4A44-A62F-D120BBEA3508}" dt="2021-12-30T18:20:04.829" v="117" actId="478"/>
          <ac:grpSpMkLst>
            <pc:docMk/>
            <pc:sldMk cId="2933500587" sldId="280"/>
            <ac:grpSpMk id="13" creationId="{D16BC1AA-F17B-420B-BA53-89EDF65C9C7B}"/>
          </ac:grpSpMkLst>
        </pc:grpChg>
        <pc:grpChg chg="add mod">
          <ac:chgData name="Erik Jan Weening" userId="449a7b87e6dbb919" providerId="LiveId" clId="{2047A96A-5033-4A44-A62F-D120BBEA3508}" dt="2021-12-30T18:20:05.204" v="118"/>
          <ac:grpSpMkLst>
            <pc:docMk/>
            <pc:sldMk cId="2933500587" sldId="280"/>
            <ac:grpSpMk id="18" creationId="{BF8006D5-366B-4961-9D09-A03A7D29DF20}"/>
          </ac:grpSpMkLst>
        </pc:grpChg>
        <pc:picChg chg="del">
          <ac:chgData name="Erik Jan Weening" userId="449a7b87e6dbb919" providerId="LiveId" clId="{2047A96A-5033-4A44-A62F-D120BBEA3508}" dt="2021-12-30T18:19:39.177" v="112" actId="478"/>
          <ac:picMkLst>
            <pc:docMk/>
            <pc:sldMk cId="2933500587" sldId="280"/>
            <ac:picMk id="12" creationId="{57C558C7-6D58-4E43-84E1-47D72652EB1E}"/>
          </ac:picMkLst>
        </pc:picChg>
        <pc:picChg chg="add mod">
          <ac:chgData name="Erik Jan Weening" userId="449a7b87e6dbb919" providerId="LiveId" clId="{2047A96A-5033-4A44-A62F-D120BBEA3508}" dt="2021-12-30T18:19:52.162" v="116" actId="167"/>
          <ac:picMkLst>
            <pc:docMk/>
            <pc:sldMk cId="2933500587" sldId="280"/>
            <ac:picMk id="17" creationId="{1BA06D2E-53D6-4E24-83BD-F089E720D419}"/>
          </ac:picMkLst>
        </pc:picChg>
        <pc:picChg chg="mod">
          <ac:chgData name="Erik Jan Weening" userId="449a7b87e6dbb919" providerId="LiveId" clId="{2047A96A-5033-4A44-A62F-D120BBEA3508}" dt="2021-12-30T18:20:05.204" v="118"/>
          <ac:picMkLst>
            <pc:docMk/>
            <pc:sldMk cId="2933500587" sldId="280"/>
            <ac:picMk id="21" creationId="{8C843016-C87F-4B73-80CA-4860EF27C391}"/>
          </ac:picMkLst>
        </pc:picChg>
      </pc:sldChg>
      <pc:sldChg chg="addSp delSp modSp add mod">
        <pc:chgData name="Erik Jan Weening" userId="449a7b87e6dbb919" providerId="LiveId" clId="{2047A96A-5033-4A44-A62F-D120BBEA3508}" dt="2021-12-30T18:20:44.751" v="130" actId="732"/>
        <pc:sldMkLst>
          <pc:docMk/>
          <pc:sldMk cId="726657090" sldId="281"/>
        </pc:sldMkLst>
        <pc:spChg chg="mod">
          <ac:chgData name="Erik Jan Weening" userId="449a7b87e6dbb919" providerId="LiveId" clId="{2047A96A-5033-4A44-A62F-D120BBEA3508}" dt="2021-12-30T18:20:16.814" v="122"/>
          <ac:spMkLst>
            <pc:docMk/>
            <pc:sldMk cId="726657090" sldId="281"/>
            <ac:spMk id="13" creationId="{DE422FA5-76BB-4FDC-8269-E8A7C34326D1}"/>
          </ac:spMkLst>
        </pc:spChg>
        <pc:spChg chg="mod">
          <ac:chgData name="Erik Jan Weening" userId="449a7b87e6dbb919" providerId="LiveId" clId="{2047A96A-5033-4A44-A62F-D120BBEA3508}" dt="2021-12-30T18:20:16.814" v="122"/>
          <ac:spMkLst>
            <pc:docMk/>
            <pc:sldMk cId="726657090" sldId="281"/>
            <ac:spMk id="14" creationId="{9F2C83A3-9F35-4225-AEE6-6323EC25CEEE}"/>
          </ac:spMkLst>
        </pc:spChg>
        <pc:grpChg chg="add mod">
          <ac:chgData name="Erik Jan Weening" userId="449a7b87e6dbb919" providerId="LiveId" clId="{2047A96A-5033-4A44-A62F-D120BBEA3508}" dt="2021-12-30T18:20:16.814" v="122"/>
          <ac:grpSpMkLst>
            <pc:docMk/>
            <pc:sldMk cId="726657090" sldId="281"/>
            <ac:grpSpMk id="12" creationId="{A8B07134-CF47-4022-AB4B-7C0DD498A973}"/>
          </ac:grpSpMkLst>
        </pc:grpChg>
        <pc:grpChg chg="del">
          <ac:chgData name="Erik Jan Weening" userId="449a7b87e6dbb919" providerId="LiveId" clId="{2047A96A-5033-4A44-A62F-D120BBEA3508}" dt="2021-12-30T18:20:16.533" v="121" actId="478"/>
          <ac:grpSpMkLst>
            <pc:docMk/>
            <pc:sldMk cId="726657090" sldId="281"/>
            <ac:grpSpMk id="18" creationId="{BF8006D5-366B-4961-9D09-A03A7D29DF20}"/>
          </ac:grpSpMkLst>
        </pc:grpChg>
        <pc:picChg chg="mod">
          <ac:chgData name="Erik Jan Weening" userId="449a7b87e6dbb919" providerId="LiveId" clId="{2047A96A-5033-4A44-A62F-D120BBEA3508}" dt="2021-12-30T18:20:16.814" v="122"/>
          <ac:picMkLst>
            <pc:docMk/>
            <pc:sldMk cId="726657090" sldId="281"/>
            <ac:picMk id="15" creationId="{2BDA595B-451F-4BE1-9CD1-96D534650419}"/>
          </ac:picMkLst>
        </pc:picChg>
        <pc:picChg chg="add mod">
          <ac:chgData name="Erik Jan Weening" userId="449a7b87e6dbb919" providerId="LiveId" clId="{2047A96A-5033-4A44-A62F-D120BBEA3508}" dt="2021-12-30T18:20:44.751" v="130" actId="732"/>
          <ac:picMkLst>
            <pc:docMk/>
            <pc:sldMk cId="726657090" sldId="281"/>
            <ac:picMk id="16" creationId="{A153F539-B64B-4EEB-B501-0580D2244B24}"/>
          </ac:picMkLst>
        </pc:picChg>
        <pc:picChg chg="del">
          <ac:chgData name="Erik Jan Weening" userId="449a7b87e6dbb919" providerId="LiveId" clId="{2047A96A-5033-4A44-A62F-D120BBEA3508}" dt="2021-12-30T18:20:21.978" v="123" actId="478"/>
          <ac:picMkLst>
            <pc:docMk/>
            <pc:sldMk cId="726657090" sldId="281"/>
            <ac:picMk id="17" creationId="{1BA06D2E-53D6-4E24-83BD-F089E720D419}"/>
          </ac:picMkLst>
        </pc:picChg>
      </pc:sldChg>
      <pc:sldChg chg="addSp delSp modSp add mod">
        <pc:chgData name="Erik Jan Weening" userId="449a7b87e6dbb919" providerId="LiveId" clId="{2047A96A-5033-4A44-A62F-D120BBEA3508}" dt="2021-12-30T18:21:00.490" v="134"/>
        <pc:sldMkLst>
          <pc:docMk/>
          <pc:sldMk cId="3097734186" sldId="282"/>
        </pc:sldMkLst>
        <pc:spChg chg="mod">
          <ac:chgData name="Erik Jan Weening" userId="449a7b87e6dbb919" providerId="LiveId" clId="{2047A96A-5033-4A44-A62F-D120BBEA3508}" dt="2021-12-30T18:21:00.490" v="134"/>
          <ac:spMkLst>
            <pc:docMk/>
            <pc:sldMk cId="3097734186" sldId="282"/>
            <ac:spMk id="18" creationId="{E8720E0D-BF7F-4274-92E9-067874B0FDB1}"/>
          </ac:spMkLst>
        </pc:spChg>
        <pc:spChg chg="mod">
          <ac:chgData name="Erik Jan Weening" userId="449a7b87e6dbb919" providerId="LiveId" clId="{2047A96A-5033-4A44-A62F-D120BBEA3508}" dt="2021-12-30T18:21:00.490" v="134"/>
          <ac:spMkLst>
            <pc:docMk/>
            <pc:sldMk cId="3097734186" sldId="282"/>
            <ac:spMk id="19" creationId="{5A8DC373-3F5A-483E-8D1E-2411F8797DC1}"/>
          </ac:spMkLst>
        </pc:spChg>
        <pc:grpChg chg="del">
          <ac:chgData name="Erik Jan Weening" userId="449a7b87e6dbb919" providerId="LiveId" clId="{2047A96A-5033-4A44-A62F-D120BBEA3508}" dt="2021-12-30T18:21:00.162" v="133" actId="478"/>
          <ac:grpSpMkLst>
            <pc:docMk/>
            <pc:sldMk cId="3097734186" sldId="282"/>
            <ac:grpSpMk id="12" creationId="{A8B07134-CF47-4022-AB4B-7C0DD498A973}"/>
          </ac:grpSpMkLst>
        </pc:grpChg>
        <pc:grpChg chg="add mod">
          <ac:chgData name="Erik Jan Weening" userId="449a7b87e6dbb919" providerId="LiveId" clId="{2047A96A-5033-4A44-A62F-D120BBEA3508}" dt="2021-12-30T18:21:00.490" v="134"/>
          <ac:grpSpMkLst>
            <pc:docMk/>
            <pc:sldMk cId="3097734186" sldId="282"/>
            <ac:grpSpMk id="17" creationId="{B7897E41-4CEE-4172-A3C3-3FD0B6B47769}"/>
          </ac:grpSpMkLst>
        </pc:grpChg>
        <pc:picChg chg="mod">
          <ac:chgData name="Erik Jan Weening" userId="449a7b87e6dbb919" providerId="LiveId" clId="{2047A96A-5033-4A44-A62F-D120BBEA3508}" dt="2021-12-30T18:21:00.490" v="134"/>
          <ac:picMkLst>
            <pc:docMk/>
            <pc:sldMk cId="3097734186" sldId="282"/>
            <ac:picMk id="20" creationId="{9FF1EE71-7487-46A6-8DAB-800427FFF158}"/>
          </ac:picMkLst>
        </pc:picChg>
        <pc:picChg chg="add mod">
          <ac:chgData name="Erik Jan Weening" userId="449a7b87e6dbb919" providerId="LiveId" clId="{2047A96A-5033-4A44-A62F-D120BBEA3508}" dt="2021-12-30T18:21:00.490" v="134"/>
          <ac:picMkLst>
            <pc:docMk/>
            <pc:sldMk cId="3097734186" sldId="282"/>
            <ac:picMk id="21" creationId="{CDDAE3B0-9194-43A5-9731-5976E97947C6}"/>
          </ac:picMkLst>
        </pc:picChg>
      </pc:sldChg>
      <pc:sldChg chg="addSp delSp modSp add mod">
        <pc:chgData name="Erik Jan Weening" userId="449a7b87e6dbb919" providerId="LiveId" clId="{2047A96A-5033-4A44-A62F-D120BBEA3508}" dt="2021-12-30T18:22:01.111" v="147" actId="14100"/>
        <pc:sldMkLst>
          <pc:docMk/>
          <pc:sldMk cId="2204279414" sldId="283"/>
        </pc:sldMkLst>
        <pc:spChg chg="mod">
          <ac:chgData name="Erik Jan Weening" userId="449a7b87e6dbb919" providerId="LiveId" clId="{2047A96A-5033-4A44-A62F-D120BBEA3508}" dt="2021-12-30T18:21:19.762" v="139"/>
          <ac:spMkLst>
            <pc:docMk/>
            <pc:sldMk cId="2204279414" sldId="283"/>
            <ac:spMk id="15" creationId="{58946EC1-B53B-4A2C-9A95-6E3BF8C96B4A}"/>
          </ac:spMkLst>
        </pc:spChg>
        <pc:spChg chg="mod">
          <ac:chgData name="Erik Jan Weening" userId="449a7b87e6dbb919" providerId="LiveId" clId="{2047A96A-5033-4A44-A62F-D120BBEA3508}" dt="2021-12-30T18:21:19.762" v="139"/>
          <ac:spMkLst>
            <pc:docMk/>
            <pc:sldMk cId="2204279414" sldId="283"/>
            <ac:spMk id="22" creationId="{2E0D2F28-C8FA-412A-ABBC-0EB4BB6DD5AD}"/>
          </ac:spMkLst>
        </pc:spChg>
        <pc:grpChg chg="add mod">
          <ac:chgData name="Erik Jan Weening" userId="449a7b87e6dbb919" providerId="LiveId" clId="{2047A96A-5033-4A44-A62F-D120BBEA3508}" dt="2021-12-30T18:21:19.762" v="139"/>
          <ac:grpSpMkLst>
            <pc:docMk/>
            <pc:sldMk cId="2204279414" sldId="283"/>
            <ac:grpSpMk id="14" creationId="{85411E81-261B-460C-AA64-6F8798F6F5F8}"/>
          </ac:grpSpMkLst>
        </pc:grpChg>
        <pc:grpChg chg="del">
          <ac:chgData name="Erik Jan Weening" userId="449a7b87e6dbb919" providerId="LiveId" clId="{2047A96A-5033-4A44-A62F-D120BBEA3508}" dt="2021-12-30T18:21:19.357" v="138" actId="478"/>
          <ac:grpSpMkLst>
            <pc:docMk/>
            <pc:sldMk cId="2204279414" sldId="283"/>
            <ac:grpSpMk id="17" creationId="{B7897E41-4CEE-4172-A3C3-3FD0B6B47769}"/>
          </ac:grpSpMkLst>
        </pc:grpChg>
        <pc:picChg chg="add mod modCrop">
          <ac:chgData name="Erik Jan Weening" userId="449a7b87e6dbb919" providerId="LiveId" clId="{2047A96A-5033-4A44-A62F-D120BBEA3508}" dt="2021-12-30T18:22:01.111" v="147" actId="14100"/>
          <ac:picMkLst>
            <pc:docMk/>
            <pc:sldMk cId="2204279414" sldId="283"/>
            <ac:picMk id="13" creationId="{ADC282A4-CF72-4F2B-B7EB-95CD13EA6505}"/>
          </ac:picMkLst>
        </pc:picChg>
        <pc:picChg chg="del">
          <ac:chgData name="Erik Jan Weening" userId="449a7b87e6dbb919" providerId="LiveId" clId="{2047A96A-5033-4A44-A62F-D120BBEA3508}" dt="2021-12-30T18:21:17.734" v="137" actId="478"/>
          <ac:picMkLst>
            <pc:docMk/>
            <pc:sldMk cId="2204279414" sldId="283"/>
            <ac:picMk id="16" creationId="{A153F539-B64B-4EEB-B501-0580D2244B24}"/>
          </ac:picMkLst>
        </pc:picChg>
        <pc:picChg chg="del">
          <ac:chgData name="Erik Jan Weening" userId="449a7b87e6dbb919" providerId="LiveId" clId="{2047A96A-5033-4A44-A62F-D120BBEA3508}" dt="2021-12-30T18:21:19.357" v="138" actId="478"/>
          <ac:picMkLst>
            <pc:docMk/>
            <pc:sldMk cId="2204279414" sldId="283"/>
            <ac:picMk id="21" creationId="{CDDAE3B0-9194-43A5-9731-5976E97947C6}"/>
          </ac:picMkLst>
        </pc:picChg>
        <pc:picChg chg="mod">
          <ac:chgData name="Erik Jan Weening" userId="449a7b87e6dbb919" providerId="LiveId" clId="{2047A96A-5033-4A44-A62F-D120BBEA3508}" dt="2021-12-30T18:21:19.762" v="139"/>
          <ac:picMkLst>
            <pc:docMk/>
            <pc:sldMk cId="2204279414" sldId="283"/>
            <ac:picMk id="23" creationId="{561DDAA4-8E92-440A-BCE7-65C2306E103D}"/>
          </ac:picMkLst>
        </pc:picChg>
      </pc:sldChg>
      <pc:sldMasterChg chg="modSp modSldLayout">
        <pc:chgData name="Erik Jan Weening" userId="449a7b87e6dbb919" providerId="LiveId" clId="{2047A96A-5033-4A44-A62F-D120BBEA3508}" dt="2021-12-30T18:11:18.006" v="0"/>
        <pc:sldMasterMkLst>
          <pc:docMk/>
          <pc:sldMasterMk cId="2173619946" sldId="2147483660"/>
        </pc:sldMasterMkLst>
        <pc:spChg chg="mod">
          <ac:chgData name="Erik Jan Weening" userId="449a7b87e6dbb919" providerId="LiveId" clId="{2047A96A-5033-4A44-A62F-D120BBEA3508}" dt="2021-12-30T18:11:18.006" v="0"/>
          <ac:spMkLst>
            <pc:docMk/>
            <pc:sldMasterMk cId="2173619946" sldId="2147483660"/>
            <ac:spMk id="2" creationId="{00000000-0000-0000-0000-000000000000}"/>
          </ac:spMkLst>
        </pc:spChg>
        <pc:spChg chg="mod">
          <ac:chgData name="Erik Jan Weening" userId="449a7b87e6dbb919" providerId="LiveId" clId="{2047A96A-5033-4A44-A62F-D120BBEA3508}" dt="2021-12-30T18:11:18.006" v="0"/>
          <ac:spMkLst>
            <pc:docMk/>
            <pc:sldMasterMk cId="2173619946" sldId="2147483660"/>
            <ac:spMk id="3" creationId="{00000000-0000-0000-0000-000000000000}"/>
          </ac:spMkLst>
        </pc:spChg>
        <pc:spChg chg="mod">
          <ac:chgData name="Erik Jan Weening" userId="449a7b87e6dbb919" providerId="LiveId" clId="{2047A96A-5033-4A44-A62F-D120BBEA3508}" dt="2021-12-30T18:11:18.006" v="0"/>
          <ac:spMkLst>
            <pc:docMk/>
            <pc:sldMasterMk cId="2173619946" sldId="2147483660"/>
            <ac:spMk id="4" creationId="{00000000-0000-0000-0000-000000000000}"/>
          </ac:spMkLst>
        </pc:spChg>
        <pc:spChg chg="mod">
          <ac:chgData name="Erik Jan Weening" userId="449a7b87e6dbb919" providerId="LiveId" clId="{2047A96A-5033-4A44-A62F-D120BBEA3508}" dt="2021-12-30T18:11:18.006" v="0"/>
          <ac:spMkLst>
            <pc:docMk/>
            <pc:sldMasterMk cId="2173619946" sldId="2147483660"/>
            <ac:spMk id="5" creationId="{00000000-0000-0000-0000-000000000000}"/>
          </ac:spMkLst>
        </pc:spChg>
        <pc:spChg chg="mod">
          <ac:chgData name="Erik Jan Weening" userId="449a7b87e6dbb919" providerId="LiveId" clId="{2047A96A-5033-4A44-A62F-D120BBEA3508}" dt="2021-12-30T18:11:18.006" v="0"/>
          <ac:spMkLst>
            <pc:docMk/>
            <pc:sldMasterMk cId="2173619946" sldId="2147483660"/>
            <ac:spMk id="6" creationId="{00000000-0000-0000-0000-000000000000}"/>
          </ac:spMkLst>
        </pc:spChg>
        <pc:sldLayoutChg chg="modSp">
          <pc:chgData name="Erik Jan Weening" userId="449a7b87e6dbb919" providerId="LiveId" clId="{2047A96A-5033-4A44-A62F-D120BBEA3508}" dt="2021-12-30T18:11:18.006" v="0"/>
          <pc:sldLayoutMkLst>
            <pc:docMk/>
            <pc:sldMasterMk cId="2173619946" sldId="2147483660"/>
            <pc:sldLayoutMk cId="3387787212" sldId="2147483661"/>
          </pc:sldLayoutMkLst>
          <pc:spChg chg="mod">
            <ac:chgData name="Erik Jan Weening" userId="449a7b87e6dbb919" providerId="LiveId" clId="{2047A96A-5033-4A44-A62F-D120BBEA3508}" dt="2021-12-30T18:11:18.006" v="0"/>
            <ac:spMkLst>
              <pc:docMk/>
              <pc:sldMasterMk cId="2173619946" sldId="2147483660"/>
              <pc:sldLayoutMk cId="3387787212" sldId="2147483661"/>
              <ac:spMk id="2"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3387787212" sldId="2147483661"/>
              <ac:spMk id="3" creationId="{00000000-0000-0000-0000-000000000000}"/>
            </ac:spMkLst>
          </pc:spChg>
        </pc:sldLayoutChg>
        <pc:sldLayoutChg chg="modSp">
          <pc:chgData name="Erik Jan Weening" userId="449a7b87e6dbb919" providerId="LiveId" clId="{2047A96A-5033-4A44-A62F-D120BBEA3508}" dt="2021-12-30T18:11:18.006" v="0"/>
          <pc:sldLayoutMkLst>
            <pc:docMk/>
            <pc:sldMasterMk cId="2173619946" sldId="2147483660"/>
            <pc:sldLayoutMk cId="2910297755" sldId="2147483663"/>
          </pc:sldLayoutMkLst>
          <pc:spChg chg="mod">
            <ac:chgData name="Erik Jan Weening" userId="449a7b87e6dbb919" providerId="LiveId" clId="{2047A96A-5033-4A44-A62F-D120BBEA3508}" dt="2021-12-30T18:11:18.006" v="0"/>
            <ac:spMkLst>
              <pc:docMk/>
              <pc:sldMasterMk cId="2173619946" sldId="2147483660"/>
              <pc:sldLayoutMk cId="2910297755" sldId="2147483663"/>
              <ac:spMk id="2"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2910297755" sldId="2147483663"/>
              <ac:spMk id="3" creationId="{00000000-0000-0000-0000-000000000000}"/>
            </ac:spMkLst>
          </pc:spChg>
        </pc:sldLayoutChg>
        <pc:sldLayoutChg chg="modSp">
          <pc:chgData name="Erik Jan Weening" userId="449a7b87e6dbb919" providerId="LiveId" clId="{2047A96A-5033-4A44-A62F-D120BBEA3508}" dt="2021-12-30T18:11:18.006" v="0"/>
          <pc:sldLayoutMkLst>
            <pc:docMk/>
            <pc:sldMasterMk cId="2173619946" sldId="2147483660"/>
            <pc:sldLayoutMk cId="1555046924" sldId="2147483664"/>
          </pc:sldLayoutMkLst>
          <pc:spChg chg="mod">
            <ac:chgData name="Erik Jan Weening" userId="449a7b87e6dbb919" providerId="LiveId" clId="{2047A96A-5033-4A44-A62F-D120BBEA3508}" dt="2021-12-30T18:11:18.006" v="0"/>
            <ac:spMkLst>
              <pc:docMk/>
              <pc:sldMasterMk cId="2173619946" sldId="2147483660"/>
              <pc:sldLayoutMk cId="1555046924" sldId="2147483664"/>
              <ac:spMk id="3"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1555046924" sldId="2147483664"/>
              <ac:spMk id="4" creationId="{00000000-0000-0000-0000-000000000000}"/>
            </ac:spMkLst>
          </pc:spChg>
        </pc:sldLayoutChg>
        <pc:sldLayoutChg chg="modSp">
          <pc:chgData name="Erik Jan Weening" userId="449a7b87e6dbb919" providerId="LiveId" clId="{2047A96A-5033-4A44-A62F-D120BBEA3508}" dt="2021-12-30T18:11:18.006" v="0"/>
          <pc:sldLayoutMkLst>
            <pc:docMk/>
            <pc:sldMasterMk cId="2173619946" sldId="2147483660"/>
            <pc:sldLayoutMk cId="1007959222" sldId="2147483665"/>
          </pc:sldLayoutMkLst>
          <pc:spChg chg="mod">
            <ac:chgData name="Erik Jan Weening" userId="449a7b87e6dbb919" providerId="LiveId" clId="{2047A96A-5033-4A44-A62F-D120BBEA3508}" dt="2021-12-30T18:11:18.006" v="0"/>
            <ac:spMkLst>
              <pc:docMk/>
              <pc:sldMasterMk cId="2173619946" sldId="2147483660"/>
              <pc:sldLayoutMk cId="1007959222" sldId="2147483665"/>
              <ac:spMk id="2"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1007959222" sldId="2147483665"/>
              <ac:spMk id="3"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1007959222" sldId="2147483665"/>
              <ac:spMk id="4"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1007959222" sldId="2147483665"/>
              <ac:spMk id="5"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1007959222" sldId="2147483665"/>
              <ac:spMk id="6" creationId="{00000000-0000-0000-0000-000000000000}"/>
            </ac:spMkLst>
          </pc:spChg>
        </pc:sldLayoutChg>
        <pc:sldLayoutChg chg="modSp">
          <pc:chgData name="Erik Jan Weening" userId="449a7b87e6dbb919" providerId="LiveId" clId="{2047A96A-5033-4A44-A62F-D120BBEA3508}" dt="2021-12-30T18:11:18.006" v="0"/>
          <pc:sldLayoutMkLst>
            <pc:docMk/>
            <pc:sldMasterMk cId="2173619946" sldId="2147483660"/>
            <pc:sldLayoutMk cId="1388919677" sldId="2147483668"/>
          </pc:sldLayoutMkLst>
          <pc:spChg chg="mod">
            <ac:chgData name="Erik Jan Weening" userId="449a7b87e6dbb919" providerId="LiveId" clId="{2047A96A-5033-4A44-A62F-D120BBEA3508}" dt="2021-12-30T18:11:18.006" v="0"/>
            <ac:spMkLst>
              <pc:docMk/>
              <pc:sldMasterMk cId="2173619946" sldId="2147483660"/>
              <pc:sldLayoutMk cId="1388919677" sldId="2147483668"/>
              <ac:spMk id="2"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1388919677" sldId="2147483668"/>
              <ac:spMk id="3"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1388919677" sldId="2147483668"/>
              <ac:spMk id="4" creationId="{00000000-0000-0000-0000-000000000000}"/>
            </ac:spMkLst>
          </pc:spChg>
        </pc:sldLayoutChg>
        <pc:sldLayoutChg chg="modSp">
          <pc:chgData name="Erik Jan Weening" userId="449a7b87e6dbb919" providerId="LiveId" clId="{2047A96A-5033-4A44-A62F-D120BBEA3508}" dt="2021-12-30T18:11:18.006" v="0"/>
          <pc:sldLayoutMkLst>
            <pc:docMk/>
            <pc:sldMasterMk cId="2173619946" sldId="2147483660"/>
            <pc:sldLayoutMk cId="707513889" sldId="2147483669"/>
          </pc:sldLayoutMkLst>
          <pc:spChg chg="mod">
            <ac:chgData name="Erik Jan Weening" userId="449a7b87e6dbb919" providerId="LiveId" clId="{2047A96A-5033-4A44-A62F-D120BBEA3508}" dt="2021-12-30T18:11:18.006" v="0"/>
            <ac:spMkLst>
              <pc:docMk/>
              <pc:sldMasterMk cId="2173619946" sldId="2147483660"/>
              <pc:sldLayoutMk cId="707513889" sldId="2147483669"/>
              <ac:spMk id="2"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707513889" sldId="2147483669"/>
              <ac:spMk id="3"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707513889" sldId="2147483669"/>
              <ac:spMk id="4" creationId="{00000000-0000-0000-0000-000000000000}"/>
            </ac:spMkLst>
          </pc:spChg>
        </pc:sldLayoutChg>
        <pc:sldLayoutChg chg="modSp">
          <pc:chgData name="Erik Jan Weening" userId="449a7b87e6dbb919" providerId="LiveId" clId="{2047A96A-5033-4A44-A62F-D120BBEA3508}" dt="2021-12-30T18:11:18.006" v="0"/>
          <pc:sldLayoutMkLst>
            <pc:docMk/>
            <pc:sldMasterMk cId="2173619946" sldId="2147483660"/>
            <pc:sldLayoutMk cId="355433102" sldId="2147483671"/>
          </pc:sldLayoutMkLst>
          <pc:spChg chg="mod">
            <ac:chgData name="Erik Jan Weening" userId="449a7b87e6dbb919" providerId="LiveId" clId="{2047A96A-5033-4A44-A62F-D120BBEA3508}" dt="2021-12-30T18:11:18.006" v="0"/>
            <ac:spMkLst>
              <pc:docMk/>
              <pc:sldMasterMk cId="2173619946" sldId="2147483660"/>
              <pc:sldLayoutMk cId="355433102" sldId="2147483671"/>
              <ac:spMk id="2" creationId="{00000000-0000-0000-0000-000000000000}"/>
            </ac:spMkLst>
          </pc:spChg>
          <pc:spChg chg="mod">
            <ac:chgData name="Erik Jan Weening" userId="449a7b87e6dbb919" providerId="LiveId" clId="{2047A96A-5033-4A44-A62F-D120BBEA3508}" dt="2021-12-30T18:11:18.006" v="0"/>
            <ac:spMkLst>
              <pc:docMk/>
              <pc:sldMasterMk cId="2173619946" sldId="2147483660"/>
              <pc:sldLayoutMk cId="355433102" sldId="2147483671"/>
              <ac:spMk id="3" creationId="{00000000-0000-0000-0000-000000000000}"/>
            </ac:spMkLst>
          </pc:spChg>
        </pc:sldLayoutChg>
      </pc:sldMasterChg>
    </pc:docChg>
  </pc:docChgLst>
  <pc:docChgLst>
    <pc:chgData name="Erik Jan Weening" userId="449a7b87e6dbb919" providerId="LiveId" clId="{1506B8B2-FD96-404E-B500-FD335EE8DB33}"/>
    <pc:docChg chg="custSel modSld">
      <pc:chgData name="Erik Jan Weening" userId="449a7b87e6dbb919" providerId="LiveId" clId="{1506B8B2-FD96-404E-B500-FD335EE8DB33}" dt="2021-12-30T18:09:19.058" v="92" actId="313"/>
      <pc:docMkLst>
        <pc:docMk/>
      </pc:docMkLst>
      <pc:sldChg chg="modSp mod">
        <pc:chgData name="Erik Jan Weening" userId="449a7b87e6dbb919" providerId="LiveId" clId="{1506B8B2-FD96-404E-B500-FD335EE8DB33}" dt="2021-12-30T18:09:19.058" v="92" actId="313"/>
        <pc:sldMkLst>
          <pc:docMk/>
          <pc:sldMk cId="1675407014" sldId="264"/>
        </pc:sldMkLst>
        <pc:spChg chg="mod">
          <ac:chgData name="Erik Jan Weening" userId="449a7b87e6dbb919" providerId="LiveId" clId="{1506B8B2-FD96-404E-B500-FD335EE8DB33}" dt="2021-12-30T18:09:19.058" v="92" actId="313"/>
          <ac:spMkLst>
            <pc:docMk/>
            <pc:sldMk cId="1675407014" sldId="264"/>
            <ac:spMk id="12" creationId="{D8541420-B4D9-49E2-AB8B-465CB76C5FA0}"/>
          </ac:spMkLst>
        </pc:spChg>
      </pc:sldChg>
    </pc:docChg>
  </pc:docChgLst>
  <pc:docChgLst>
    <pc:chgData name="Erik Jan Weening" userId="449a7b87e6dbb919" providerId="LiveId" clId="{EA8C683F-C55C-404D-BDA2-0F01FB131063}"/>
    <pc:docChg chg="custSel addSld delSld modSld">
      <pc:chgData name="Erik Jan Weening" userId="449a7b87e6dbb919" providerId="LiveId" clId="{EA8C683F-C55C-404D-BDA2-0F01FB131063}" dt="2020-04-27T08:38:09.363" v="39" actId="47"/>
      <pc:docMkLst>
        <pc:docMk/>
      </pc:docMkLst>
      <pc:sldChg chg="add del">
        <pc:chgData name="Erik Jan Weening" userId="449a7b87e6dbb919" providerId="LiveId" clId="{EA8C683F-C55C-404D-BDA2-0F01FB131063}" dt="2020-04-27T08:37:13.020" v="24" actId="47"/>
        <pc:sldMkLst>
          <pc:docMk/>
          <pc:sldMk cId="456190200" sldId="258"/>
        </pc:sldMkLst>
      </pc:sldChg>
      <pc:sldChg chg="del">
        <pc:chgData name="Erik Jan Weening" userId="449a7b87e6dbb919" providerId="LiveId" clId="{EA8C683F-C55C-404D-BDA2-0F01FB131063}" dt="2020-04-27T08:38:09.363" v="39" actId="47"/>
        <pc:sldMkLst>
          <pc:docMk/>
          <pc:sldMk cId="2139009480" sldId="262"/>
        </pc:sldMkLst>
      </pc:sldChg>
      <pc:sldChg chg="addSp delSp modSp mod">
        <pc:chgData name="Erik Jan Weening" userId="449a7b87e6dbb919" providerId="LiveId" clId="{EA8C683F-C55C-404D-BDA2-0F01FB131063}" dt="2020-04-27T08:37:16.113" v="25" actId="167"/>
        <pc:sldMkLst>
          <pc:docMk/>
          <pc:sldMk cId="3016447985" sldId="264"/>
        </pc:sldMkLst>
        <pc:spChg chg="mod">
          <ac:chgData name="Erik Jan Weening" userId="449a7b87e6dbb919" providerId="LiveId" clId="{EA8C683F-C55C-404D-BDA2-0F01FB131063}" dt="2020-04-27T08:36:22.279" v="12" actId="1076"/>
          <ac:spMkLst>
            <pc:docMk/>
            <pc:sldMk cId="3016447985" sldId="264"/>
            <ac:spMk id="12" creationId="{D8541420-B4D9-49E2-AB8B-465CB76C5FA0}"/>
          </ac:spMkLst>
        </pc:spChg>
        <pc:grpChg chg="mod">
          <ac:chgData name="Erik Jan Weening" userId="449a7b87e6dbb919" providerId="LiveId" clId="{EA8C683F-C55C-404D-BDA2-0F01FB131063}" dt="2020-04-27T08:36:13.173" v="11"/>
          <ac:grpSpMkLst>
            <pc:docMk/>
            <pc:sldMk cId="3016447985" sldId="264"/>
            <ac:grpSpMk id="2" creationId="{AE441629-6399-485D-9827-DABD25E6F7FB}"/>
          </ac:grpSpMkLst>
        </pc:grpChg>
        <pc:picChg chg="add del mod ord modCrop">
          <ac:chgData name="Erik Jan Weening" userId="449a7b87e6dbb919" providerId="LiveId" clId="{EA8C683F-C55C-404D-BDA2-0F01FB131063}" dt="2020-04-27T08:36:32.729" v="14" actId="478"/>
          <ac:picMkLst>
            <pc:docMk/>
            <pc:sldMk cId="3016447985" sldId="264"/>
            <ac:picMk id="15" creationId="{44CE4B05-82AE-419C-9DC1-D4E44E068C3B}"/>
          </ac:picMkLst>
        </pc:picChg>
        <pc:picChg chg="del">
          <ac:chgData name="Erik Jan Weening" userId="449a7b87e6dbb919" providerId="LiveId" clId="{EA8C683F-C55C-404D-BDA2-0F01FB131063}" dt="2020-04-27T08:35:26.260" v="1" actId="478"/>
          <ac:picMkLst>
            <pc:docMk/>
            <pc:sldMk cId="3016447985" sldId="264"/>
            <ac:picMk id="16" creationId="{FF64B90D-231A-4F19-84D3-869AE884B64F}"/>
          </ac:picMkLst>
        </pc:picChg>
        <pc:picChg chg="add mod ord modCrop">
          <ac:chgData name="Erik Jan Weening" userId="449a7b87e6dbb919" providerId="LiveId" clId="{EA8C683F-C55C-404D-BDA2-0F01FB131063}" dt="2020-04-27T08:37:16.113" v="25" actId="167"/>
          <ac:picMkLst>
            <pc:docMk/>
            <pc:sldMk cId="3016447985" sldId="264"/>
            <ac:picMk id="17" creationId="{93B555A3-01FE-4222-A28C-5864088CFEA5}"/>
          </ac:picMkLst>
        </pc:picChg>
      </pc:sldChg>
      <pc:sldChg chg="modSp mod">
        <pc:chgData name="Erik Jan Weening" userId="449a7b87e6dbb919" providerId="LiveId" clId="{EA8C683F-C55C-404D-BDA2-0F01FB131063}" dt="2020-04-27T08:37:47.542" v="32" actId="20577"/>
        <pc:sldMkLst>
          <pc:docMk/>
          <pc:sldMk cId="2691658591" sldId="265"/>
        </pc:sldMkLst>
        <pc:spChg chg="mod">
          <ac:chgData name="Erik Jan Weening" userId="449a7b87e6dbb919" providerId="LiveId" clId="{EA8C683F-C55C-404D-BDA2-0F01FB131063}" dt="2020-04-27T08:37:47.542" v="32" actId="20577"/>
          <ac:spMkLst>
            <pc:docMk/>
            <pc:sldMk cId="2691658591" sldId="265"/>
            <ac:spMk id="8" creationId="{8810E409-9A7C-4095-9D52-15615F16DDB0}"/>
          </ac:spMkLst>
        </pc:spChg>
      </pc:sldChg>
      <pc:sldChg chg="modSp mod">
        <pc:chgData name="Erik Jan Weening" userId="449a7b87e6dbb919" providerId="LiveId" clId="{EA8C683F-C55C-404D-BDA2-0F01FB131063}" dt="2020-04-27T08:37:52.697" v="34" actId="20577"/>
        <pc:sldMkLst>
          <pc:docMk/>
          <pc:sldMk cId="2642268857" sldId="266"/>
        </pc:sldMkLst>
        <pc:spChg chg="mod">
          <ac:chgData name="Erik Jan Weening" userId="449a7b87e6dbb919" providerId="LiveId" clId="{EA8C683F-C55C-404D-BDA2-0F01FB131063}" dt="2020-04-27T08:37:52.697" v="34" actId="20577"/>
          <ac:spMkLst>
            <pc:docMk/>
            <pc:sldMk cId="2642268857" sldId="266"/>
            <ac:spMk id="8" creationId="{8810E409-9A7C-4095-9D52-15615F16DDB0}"/>
          </ac:spMkLst>
        </pc:spChg>
      </pc:sldChg>
      <pc:sldChg chg="modSp mod">
        <pc:chgData name="Erik Jan Weening" userId="449a7b87e6dbb919" providerId="LiveId" clId="{EA8C683F-C55C-404D-BDA2-0F01FB131063}" dt="2020-04-27T08:37:58.398" v="36" actId="20577"/>
        <pc:sldMkLst>
          <pc:docMk/>
          <pc:sldMk cId="3470346503" sldId="267"/>
        </pc:sldMkLst>
        <pc:spChg chg="mod">
          <ac:chgData name="Erik Jan Weening" userId="449a7b87e6dbb919" providerId="LiveId" clId="{EA8C683F-C55C-404D-BDA2-0F01FB131063}" dt="2020-04-27T08:37:58.398" v="36" actId="20577"/>
          <ac:spMkLst>
            <pc:docMk/>
            <pc:sldMk cId="3470346503" sldId="267"/>
            <ac:spMk id="8" creationId="{8810E409-9A7C-4095-9D52-15615F16DDB0}"/>
          </ac:spMkLst>
        </pc:spChg>
      </pc:sldChg>
      <pc:sldChg chg="modSp mod">
        <pc:chgData name="Erik Jan Weening" userId="449a7b87e6dbb919" providerId="LiveId" clId="{EA8C683F-C55C-404D-BDA2-0F01FB131063}" dt="2020-04-27T08:38:06.474" v="38" actId="20577"/>
        <pc:sldMkLst>
          <pc:docMk/>
          <pc:sldMk cId="2685390749" sldId="268"/>
        </pc:sldMkLst>
        <pc:spChg chg="mod">
          <ac:chgData name="Erik Jan Weening" userId="449a7b87e6dbb919" providerId="LiveId" clId="{EA8C683F-C55C-404D-BDA2-0F01FB131063}" dt="2020-04-27T08:38:06.474" v="38" actId="20577"/>
          <ac:spMkLst>
            <pc:docMk/>
            <pc:sldMk cId="2685390749" sldId="268"/>
            <ac:spMk id="8" creationId="{8810E409-9A7C-4095-9D52-15615F16DDB0}"/>
          </ac:spMkLst>
        </pc:spChg>
      </pc:sldChg>
      <pc:sldChg chg="add del">
        <pc:chgData name="Erik Jan Weening" userId="449a7b87e6dbb919" providerId="LiveId" clId="{EA8C683F-C55C-404D-BDA2-0F01FB131063}" dt="2020-04-27T08:37:11.239" v="23" actId="47"/>
        <pc:sldMkLst>
          <pc:docMk/>
          <pc:sldMk cId="17785419" sldId="269"/>
        </pc:sldMkLst>
      </pc:sldChg>
      <pc:sldChg chg="modSp add mod">
        <pc:chgData name="Erik Jan Weening" userId="449a7b87e6dbb919" providerId="LiveId" clId="{EA8C683F-C55C-404D-BDA2-0F01FB131063}" dt="2020-04-27T08:37:40.997" v="30" actId="20577"/>
        <pc:sldMkLst>
          <pc:docMk/>
          <pc:sldMk cId="2373235720" sldId="270"/>
        </pc:sldMkLst>
        <pc:spChg chg="mod">
          <ac:chgData name="Erik Jan Weening" userId="449a7b87e6dbb919" providerId="LiveId" clId="{EA8C683F-C55C-404D-BDA2-0F01FB131063}" dt="2020-04-27T08:37:40.997" v="30" actId="20577"/>
          <ac:spMkLst>
            <pc:docMk/>
            <pc:sldMk cId="2373235720" sldId="270"/>
            <ac:spMk id="8" creationId="{8810E409-9A7C-4095-9D52-15615F16DDB0}"/>
          </ac:spMkLst>
        </pc:spChg>
        <pc:picChg chg="mod modCrop">
          <ac:chgData name="Erik Jan Weening" userId="449a7b87e6dbb919" providerId="LiveId" clId="{EA8C683F-C55C-404D-BDA2-0F01FB131063}" dt="2020-04-27T08:37:30.985" v="28" actId="18131"/>
          <ac:picMkLst>
            <pc:docMk/>
            <pc:sldMk cId="2373235720" sldId="270"/>
            <ac:picMk id="15" creationId="{44CE4B05-82AE-419C-9DC1-D4E44E068C3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2F43D6-7D86-4E19-83AF-74104079A944}" type="datetimeFigureOut">
              <a:rPr lang="nl-NL" smtClean="0"/>
              <a:t>30-12-2021</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224D41-CDA4-4042-B9C2-DC04C857FF9C}" type="slidenum">
              <a:rPr lang="nl-NL" smtClean="0"/>
              <a:t>‹nr.›</a:t>
            </a:fld>
            <a:endParaRPr lang="nl-NL"/>
          </a:p>
        </p:txBody>
      </p:sp>
    </p:spTree>
    <p:extLst>
      <p:ext uri="{BB962C8B-B14F-4D97-AF65-F5344CB8AC3E}">
        <p14:creationId xmlns:p14="http://schemas.microsoft.com/office/powerpoint/2010/main" val="2378967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278033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874180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595626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F59C46CE-0ACC-4041-9E02-ADF503826F76}" type="datetimeFigureOut">
              <a:rPr lang="nl-NL" smtClean="0"/>
              <a:t>30-12-2021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77330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F59C46CE-0ACC-4041-9E02-ADF503826F76}" type="datetimeFigureOut">
              <a:rPr lang="nl-NL" smtClean="0"/>
              <a:t>30-12-2021</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902288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F59C46CE-0ACC-4041-9E02-ADF503826F76}" type="datetimeFigureOut">
              <a:rPr lang="nl-NL" smtClean="0"/>
              <a:t>30-12-2021</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522104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9C46CE-0ACC-4041-9E02-ADF503826F76}" type="datetimeFigureOut">
              <a:rPr lang="nl-NL" smtClean="0"/>
              <a:t>30-12-2021</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581228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59C46CE-0ACC-4041-9E02-ADF503826F76}" type="datetimeFigureOut">
              <a:rPr lang="nl-NL" smtClean="0"/>
              <a:t>30-12-2021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159848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59C46CE-0ACC-4041-9E02-ADF503826F76}" type="datetimeFigureOut">
              <a:rPr lang="nl-NL" smtClean="0"/>
              <a:t>30-12-2021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4130169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034901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798892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9C46CE-0ACC-4041-9E02-ADF503826F76}" type="datetimeFigureOut">
              <a:rPr lang="nl-NL" smtClean="0"/>
              <a:t>30-12-2021</a:t>
            </a:fld>
            <a:endParaRPr lang="nl-NL"/>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D1C568-92DC-44A8-8147-1E976B6B68D5}" type="slidenum">
              <a:rPr lang="nl-NL" smtClean="0"/>
              <a:t>‹nr.›</a:t>
            </a:fld>
            <a:endParaRPr lang="nl-NL"/>
          </a:p>
        </p:txBody>
      </p:sp>
    </p:spTree>
    <p:extLst>
      <p:ext uri="{BB962C8B-B14F-4D97-AF65-F5344CB8AC3E}">
        <p14:creationId xmlns:p14="http://schemas.microsoft.com/office/powerpoint/2010/main" val="21842880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18" Type="http://schemas.openxmlformats.org/officeDocument/2006/relationships/image" Target="../media/image2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17" Type="http://schemas.openxmlformats.org/officeDocument/2006/relationships/image" Target="../media/image19.png"/><Relationship Id="rId2" Type="http://schemas.openxmlformats.org/officeDocument/2006/relationships/image" Target="../media/image4.jpeg"/><Relationship Id="rId16" Type="http://schemas.openxmlformats.org/officeDocument/2006/relationships/image" Target="../media/image18.svg"/><Relationship Id="rId1" Type="http://schemas.openxmlformats.org/officeDocument/2006/relationships/slideLayout" Target="../slideLayouts/slideLayout1.xml"/><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Afbeelding 15" descr="Afbeelding met persoon, buiten, eten&#10;&#10;Automatisch gegenereerde beschrijving">
            <a:extLst>
              <a:ext uri="{FF2B5EF4-FFF2-40B4-BE49-F238E27FC236}">
                <a16:creationId xmlns:a16="http://schemas.microsoft.com/office/drawing/2014/main" id="{F2797DBF-AE55-4AD1-99BC-6D91C32B97A5}"/>
              </a:ext>
            </a:extLst>
          </p:cNvPr>
          <p:cNvPicPr>
            <a:picLocks noChangeAspect="1"/>
          </p:cNvPicPr>
          <p:nvPr/>
        </p:nvPicPr>
        <p:blipFill rotWithShape="1">
          <a:blip r:embed="rId2">
            <a:extLst>
              <a:ext uri="{28A0092B-C50C-407E-A947-70E740481C1C}">
                <a14:useLocalDpi xmlns:a14="http://schemas.microsoft.com/office/drawing/2010/main" val="0"/>
              </a:ext>
            </a:extLst>
          </a:blip>
          <a:srcRect t="455" r="687" b="22939"/>
          <a:stretch/>
        </p:blipFill>
        <p:spPr>
          <a:xfrm>
            <a:off x="-2" y="652488"/>
            <a:ext cx="12192001" cy="6214487"/>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1911666" y="4508500"/>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359096"/>
              <a:ext cx="6668792" cy="1409288"/>
            </a:xfrm>
            <a:prstGeom prst="rect">
              <a:avLst/>
            </a:prstGeom>
            <a:noFill/>
          </p:spPr>
          <p:txBody>
            <a:bodyPr wrap="square" rtlCol="0">
              <a:spAutoFit/>
            </a:bodyPr>
            <a:lstStyle/>
            <a:p>
              <a:pPr algn="ctr"/>
              <a:r>
                <a:rPr lang="nl-NL" sz="3200" b="1" dirty="0">
                  <a:solidFill>
                    <a:schemeClr val="bg1"/>
                  </a:solidFill>
                  <a:latin typeface="Century Gothic" panose="020B0502020202020204" pitchFamily="34" charset="0"/>
                </a:rPr>
                <a:t>STICHTING PECA</a:t>
              </a:r>
            </a:p>
            <a:p>
              <a:pPr algn="ctr"/>
              <a:endParaRPr lang="nl-NL" sz="2400" b="1" dirty="0">
                <a:solidFill>
                  <a:schemeClr val="bg1"/>
                </a:solidFill>
                <a:latin typeface="Century Gothic" panose="020B0502020202020204" pitchFamily="34" charset="0"/>
              </a:endParaRPr>
            </a:p>
            <a:p>
              <a:pPr algn="ctr"/>
              <a:r>
                <a:rPr lang="nl-NL" sz="2400" b="1" dirty="0">
                  <a:solidFill>
                    <a:schemeClr val="bg1"/>
                  </a:solidFill>
                  <a:latin typeface="Century Gothic" panose="020B0502020202020204" pitchFamily="34" charset="0"/>
                </a:rPr>
                <a:t>PowerPoint over het werk van </a:t>
              </a:r>
            </a:p>
            <a:p>
              <a:pPr algn="ctr"/>
              <a:r>
                <a:rPr lang="nl-NL" sz="2400" b="1" dirty="0">
                  <a:solidFill>
                    <a:schemeClr val="bg1"/>
                  </a:solidFill>
                  <a:latin typeface="Century Gothic" panose="020B0502020202020204" pitchFamily="34" charset="0"/>
                </a:rPr>
                <a:t>Stichting PECA in Pakistan</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1675407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Afbeelding 14" descr="Afbeelding met persoon, gebouw, man, vasthouden&#10;&#10;Automatisch gegenereerde beschrijving">
            <a:extLst>
              <a:ext uri="{FF2B5EF4-FFF2-40B4-BE49-F238E27FC236}">
                <a16:creationId xmlns:a16="http://schemas.microsoft.com/office/drawing/2014/main" id="{29ED763E-5C8D-4B4B-ACD9-12AB241B953A}"/>
              </a:ext>
            </a:extLst>
          </p:cNvPr>
          <p:cNvPicPr>
            <a:picLocks noChangeAspect="1"/>
          </p:cNvPicPr>
          <p:nvPr/>
        </p:nvPicPr>
        <p:blipFill rotWithShape="1">
          <a:blip r:embed="rId2">
            <a:extLst>
              <a:ext uri="{28A0092B-C50C-407E-A947-70E740481C1C}">
                <a14:useLocalDpi xmlns:a14="http://schemas.microsoft.com/office/drawing/2010/main" val="0"/>
              </a:ext>
            </a:extLst>
          </a:blip>
          <a:srcRect l="-257" t="14597" r="1538" b="11633"/>
          <a:stretch/>
        </p:blipFill>
        <p:spPr>
          <a:xfrm>
            <a:off x="-32066" y="788455"/>
            <a:ext cx="12224065" cy="6078520"/>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7" name="Groep 16">
            <a:extLst>
              <a:ext uri="{FF2B5EF4-FFF2-40B4-BE49-F238E27FC236}">
                <a16:creationId xmlns:a16="http://schemas.microsoft.com/office/drawing/2014/main" id="{F12B824C-DB00-4188-8BED-D8F06F4FCE3C}"/>
              </a:ext>
            </a:extLst>
          </p:cNvPr>
          <p:cNvGrpSpPr/>
          <p:nvPr/>
        </p:nvGrpSpPr>
        <p:grpSpPr>
          <a:xfrm>
            <a:off x="1911666" y="4508500"/>
            <a:ext cx="8822309" cy="2358475"/>
            <a:chOff x="1050641" y="4065269"/>
            <a:chExt cx="7344859" cy="1963508"/>
          </a:xfrm>
        </p:grpSpPr>
        <p:sp>
          <p:nvSpPr>
            <p:cNvPr id="18" name="Rechthoek 17">
              <a:extLst>
                <a:ext uri="{FF2B5EF4-FFF2-40B4-BE49-F238E27FC236}">
                  <a16:creationId xmlns:a16="http://schemas.microsoft.com/office/drawing/2014/main" id="{241A9AA6-8E95-43F0-AFA3-B70D5574D017}"/>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9" name="Tekstvak 18">
              <a:extLst>
                <a:ext uri="{FF2B5EF4-FFF2-40B4-BE49-F238E27FC236}">
                  <a16:creationId xmlns:a16="http://schemas.microsoft.com/office/drawing/2014/main" id="{E3F973AB-F58A-4D67-AAE0-1F9F1F1BB6C4}"/>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2010 is door stichting PECA in de sloppenwijk: ‘Khaliq Nagar’, in de miljoenenstad Lahore een project gestart met betrekking tot de realisatie van christelijk onderwijs aan kinderen van arme dagloners uit de sloppenwijk.</a:t>
              </a:r>
            </a:p>
          </p:txBody>
        </p:sp>
        <p:pic>
          <p:nvPicPr>
            <p:cNvPr id="20" name="Afbeelding 19" descr="Afbeelding met tekst, teken&#10;&#10;Automatisch gegenereerde beschrijving">
              <a:extLst>
                <a:ext uri="{FF2B5EF4-FFF2-40B4-BE49-F238E27FC236}">
                  <a16:creationId xmlns:a16="http://schemas.microsoft.com/office/drawing/2014/main" id="{9336706C-029F-4F7E-A79A-DE51FC53F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3173271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4">
            <a:extLst>
              <a:ext uri="{FF2B5EF4-FFF2-40B4-BE49-F238E27FC236}">
                <a16:creationId xmlns:a16="http://schemas.microsoft.com/office/drawing/2014/main" id="{630AE7F3-A7E7-4099-AA7F-133D2A9F0F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 t="11396" r="-7" b="15625"/>
          <a:stretch/>
        </p:blipFill>
        <p:spPr bwMode="auto">
          <a:xfrm>
            <a:off x="-1" y="926320"/>
            <a:ext cx="12191999" cy="5931680"/>
          </a:xfrm>
          <a:prstGeom prst="rect">
            <a:avLst/>
          </a:prstGeom>
          <a:noFill/>
          <a:extLst>
            <a:ext uri="{909E8E84-426E-40DD-AFC4-6F175D3DCCD1}">
              <a14:hiddenFill xmlns:a14="http://schemas.microsoft.com/office/drawing/2010/main">
                <a:solidFill>
                  <a:srgbClr val="FFFFFF"/>
                </a:solidFill>
              </a14:hiddenFill>
            </a:ext>
          </a:extLst>
        </p:spPr>
      </p:pic>
      <p:sp>
        <p:nvSpPr>
          <p:cNvPr id="44" name="Rechthoek 43">
            <a:extLst>
              <a:ext uri="{FF2B5EF4-FFF2-40B4-BE49-F238E27FC236}">
                <a16:creationId xmlns:a16="http://schemas.microsoft.com/office/drawing/2014/main" id="{B054C0FC-769B-45DD-8918-528ADF220AB8}"/>
              </a:ext>
            </a:extLst>
          </p:cNvPr>
          <p:cNvSpPr/>
          <p:nvPr/>
        </p:nvSpPr>
        <p:spPr>
          <a:xfrm>
            <a:off x="0" y="1054100"/>
            <a:ext cx="12191998" cy="5803901"/>
          </a:xfrm>
          <a:prstGeom prst="rect">
            <a:avLst/>
          </a:prstGeom>
          <a:solidFill>
            <a:srgbClr val="76717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p:txBody>
      </p:sp>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2" name="Groep 11">
            <a:extLst>
              <a:ext uri="{FF2B5EF4-FFF2-40B4-BE49-F238E27FC236}">
                <a16:creationId xmlns:a16="http://schemas.microsoft.com/office/drawing/2014/main" id="{54BFBABD-09B0-4DB3-8400-5208ADF2D647}"/>
              </a:ext>
            </a:extLst>
          </p:cNvPr>
          <p:cNvGrpSpPr/>
          <p:nvPr/>
        </p:nvGrpSpPr>
        <p:grpSpPr>
          <a:xfrm>
            <a:off x="1920727" y="1301700"/>
            <a:ext cx="8380795" cy="5280085"/>
            <a:chOff x="145285" y="1967925"/>
            <a:chExt cx="5106165" cy="3216997"/>
          </a:xfrm>
        </p:grpSpPr>
        <p:grpSp>
          <p:nvGrpSpPr>
            <p:cNvPr id="13" name="Groep 12">
              <a:extLst>
                <a:ext uri="{FF2B5EF4-FFF2-40B4-BE49-F238E27FC236}">
                  <a16:creationId xmlns:a16="http://schemas.microsoft.com/office/drawing/2014/main" id="{4471EB19-3D16-4ADC-8BD8-A63ABE0A5E30}"/>
                </a:ext>
              </a:extLst>
            </p:cNvPr>
            <p:cNvGrpSpPr/>
            <p:nvPr/>
          </p:nvGrpSpPr>
          <p:grpSpPr>
            <a:xfrm>
              <a:off x="145285" y="1967925"/>
              <a:ext cx="646773" cy="3145722"/>
              <a:chOff x="-4203880" y="1456571"/>
              <a:chExt cx="646773" cy="3145722"/>
            </a:xfrm>
            <a:solidFill>
              <a:srgbClr val="CE3C3C"/>
            </a:solidFill>
          </p:grpSpPr>
          <p:sp>
            <p:nvSpPr>
              <p:cNvPr id="40" name="Ovaal 39">
                <a:extLst>
                  <a:ext uri="{FF2B5EF4-FFF2-40B4-BE49-F238E27FC236}">
                    <a16:creationId xmlns:a16="http://schemas.microsoft.com/office/drawing/2014/main" id="{0148DD53-6166-42CC-89DB-C56F8BD91FA1}"/>
                  </a:ext>
                </a:extLst>
              </p:cNvPr>
              <p:cNvSpPr/>
              <p:nvPr/>
            </p:nvSpPr>
            <p:spPr>
              <a:xfrm>
                <a:off x="-4203878" y="1456571"/>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41" name="Ovaal 40">
                <a:extLst>
                  <a:ext uri="{FF2B5EF4-FFF2-40B4-BE49-F238E27FC236}">
                    <a16:creationId xmlns:a16="http://schemas.microsoft.com/office/drawing/2014/main" id="{6E15D524-0F2D-441F-853E-C277ABA4F6FD}"/>
                  </a:ext>
                </a:extLst>
              </p:cNvPr>
              <p:cNvSpPr/>
              <p:nvPr/>
            </p:nvSpPr>
            <p:spPr>
              <a:xfrm>
                <a:off x="-4203879" y="3137245"/>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42" name="Ovaal 41">
                <a:extLst>
                  <a:ext uri="{FF2B5EF4-FFF2-40B4-BE49-F238E27FC236}">
                    <a16:creationId xmlns:a16="http://schemas.microsoft.com/office/drawing/2014/main" id="{41ABDB7E-408C-4BD1-86E3-6F5DD94443A0}"/>
                  </a:ext>
                </a:extLst>
              </p:cNvPr>
              <p:cNvSpPr/>
              <p:nvPr/>
            </p:nvSpPr>
            <p:spPr>
              <a:xfrm>
                <a:off x="-4203879" y="2274848"/>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43" name="Ovaal 42">
                <a:extLst>
                  <a:ext uri="{FF2B5EF4-FFF2-40B4-BE49-F238E27FC236}">
                    <a16:creationId xmlns:a16="http://schemas.microsoft.com/office/drawing/2014/main" id="{3E832279-C07A-418B-8C3F-5892B17EB9B0}"/>
                  </a:ext>
                </a:extLst>
              </p:cNvPr>
              <p:cNvSpPr/>
              <p:nvPr/>
            </p:nvSpPr>
            <p:spPr>
              <a:xfrm>
                <a:off x="-4203880" y="3955522"/>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grpSp>
        <p:grpSp>
          <p:nvGrpSpPr>
            <p:cNvPr id="14" name="Groep 13">
              <a:extLst>
                <a:ext uri="{FF2B5EF4-FFF2-40B4-BE49-F238E27FC236}">
                  <a16:creationId xmlns:a16="http://schemas.microsoft.com/office/drawing/2014/main" id="{89C46F35-A57C-49D0-A663-62CE54CC55E6}"/>
                </a:ext>
              </a:extLst>
            </p:cNvPr>
            <p:cNvGrpSpPr/>
            <p:nvPr/>
          </p:nvGrpSpPr>
          <p:grpSpPr>
            <a:xfrm>
              <a:off x="2809110" y="1967925"/>
              <a:ext cx="646773" cy="3145722"/>
              <a:chOff x="-4203880" y="1456571"/>
              <a:chExt cx="646773" cy="3145722"/>
            </a:xfrm>
            <a:solidFill>
              <a:srgbClr val="CE3C3C"/>
            </a:solidFill>
          </p:grpSpPr>
          <p:sp>
            <p:nvSpPr>
              <p:cNvPr id="36" name="Ovaal 35">
                <a:extLst>
                  <a:ext uri="{FF2B5EF4-FFF2-40B4-BE49-F238E27FC236}">
                    <a16:creationId xmlns:a16="http://schemas.microsoft.com/office/drawing/2014/main" id="{C824A471-E0F8-4524-9FD8-31BA03B88702}"/>
                  </a:ext>
                </a:extLst>
              </p:cNvPr>
              <p:cNvSpPr/>
              <p:nvPr/>
            </p:nvSpPr>
            <p:spPr>
              <a:xfrm>
                <a:off x="-4203878" y="1456571"/>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37" name="Ovaal 36">
                <a:extLst>
                  <a:ext uri="{FF2B5EF4-FFF2-40B4-BE49-F238E27FC236}">
                    <a16:creationId xmlns:a16="http://schemas.microsoft.com/office/drawing/2014/main" id="{CFA6F656-1D43-4CA2-B1F9-4E26A8E49244}"/>
                  </a:ext>
                </a:extLst>
              </p:cNvPr>
              <p:cNvSpPr/>
              <p:nvPr/>
            </p:nvSpPr>
            <p:spPr>
              <a:xfrm>
                <a:off x="-4203879" y="3137245"/>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38" name="Ovaal 37">
                <a:extLst>
                  <a:ext uri="{FF2B5EF4-FFF2-40B4-BE49-F238E27FC236}">
                    <a16:creationId xmlns:a16="http://schemas.microsoft.com/office/drawing/2014/main" id="{983AFA0F-82E1-46E8-982A-E9B9E16EA7E1}"/>
                  </a:ext>
                </a:extLst>
              </p:cNvPr>
              <p:cNvSpPr/>
              <p:nvPr/>
            </p:nvSpPr>
            <p:spPr>
              <a:xfrm>
                <a:off x="-4203879" y="2274848"/>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39" name="Ovaal 38">
                <a:extLst>
                  <a:ext uri="{FF2B5EF4-FFF2-40B4-BE49-F238E27FC236}">
                    <a16:creationId xmlns:a16="http://schemas.microsoft.com/office/drawing/2014/main" id="{2A020885-D378-4AB9-9CFA-BF5AD32F13AB}"/>
                  </a:ext>
                </a:extLst>
              </p:cNvPr>
              <p:cNvSpPr/>
              <p:nvPr/>
            </p:nvSpPr>
            <p:spPr>
              <a:xfrm>
                <a:off x="-4203880" y="3955522"/>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grpSp>
        <p:sp>
          <p:nvSpPr>
            <p:cNvPr id="16" name="Tekstvak 15">
              <a:extLst>
                <a:ext uri="{FF2B5EF4-FFF2-40B4-BE49-F238E27FC236}">
                  <a16:creationId xmlns:a16="http://schemas.microsoft.com/office/drawing/2014/main" id="{C4BB3180-2C3F-4A81-8DDC-1CF6E9F7B41A}"/>
                </a:ext>
              </a:extLst>
            </p:cNvPr>
            <p:cNvSpPr txBox="1"/>
            <p:nvPr/>
          </p:nvSpPr>
          <p:spPr>
            <a:xfrm>
              <a:off x="910816" y="2037392"/>
              <a:ext cx="1851102"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Basisonderwijs</a:t>
              </a:r>
            </a:p>
            <a:p>
              <a:r>
                <a:rPr lang="nl-NL" sz="1400" dirty="0">
                  <a:solidFill>
                    <a:schemeClr val="bg1"/>
                  </a:solidFill>
                  <a:latin typeface="Century Gothic" panose="020B0502020202020204" pitchFamily="34" charset="0"/>
                </a:rPr>
                <a:t>Sinds 2010 is er basisonderwijs waar kinderen leren lezen en schrijven. </a:t>
              </a:r>
            </a:p>
          </p:txBody>
        </p:sp>
        <p:sp>
          <p:nvSpPr>
            <p:cNvPr id="21" name="Tekstvak 20">
              <a:extLst>
                <a:ext uri="{FF2B5EF4-FFF2-40B4-BE49-F238E27FC236}">
                  <a16:creationId xmlns:a16="http://schemas.microsoft.com/office/drawing/2014/main" id="{23ED5572-EE73-4E17-8468-5FBCCF84138A}"/>
                </a:ext>
              </a:extLst>
            </p:cNvPr>
            <p:cNvSpPr txBox="1"/>
            <p:nvPr/>
          </p:nvSpPr>
          <p:spPr>
            <a:xfrm>
              <a:off x="906455" y="2849986"/>
              <a:ext cx="1851102"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Voortgezet onderwijs</a:t>
              </a:r>
            </a:p>
            <a:p>
              <a:r>
                <a:rPr lang="nl-NL" sz="1400" dirty="0">
                  <a:solidFill>
                    <a:schemeClr val="bg1"/>
                  </a:solidFill>
                  <a:latin typeface="Century Gothic" panose="020B0502020202020204" pitchFamily="34" charset="0"/>
                </a:rPr>
                <a:t>Vervolg op het primaire onderwijs, samen hebben de scholen 270 leerlingen. </a:t>
              </a:r>
            </a:p>
          </p:txBody>
        </p:sp>
        <p:sp>
          <p:nvSpPr>
            <p:cNvPr id="22" name="Tekstvak 21">
              <a:extLst>
                <a:ext uri="{FF2B5EF4-FFF2-40B4-BE49-F238E27FC236}">
                  <a16:creationId xmlns:a16="http://schemas.microsoft.com/office/drawing/2014/main" id="{932A8C55-DEFE-4331-9FC1-3C9E422921B0}"/>
                </a:ext>
              </a:extLst>
            </p:cNvPr>
            <p:cNvSpPr txBox="1"/>
            <p:nvPr/>
          </p:nvSpPr>
          <p:spPr>
            <a:xfrm>
              <a:off x="906455" y="3718068"/>
              <a:ext cx="1851102"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Volwassenonderwijs</a:t>
              </a:r>
            </a:p>
            <a:p>
              <a:r>
                <a:rPr lang="nl-NL" sz="1400" dirty="0">
                  <a:solidFill>
                    <a:schemeClr val="bg1"/>
                  </a:solidFill>
                  <a:latin typeface="Century Gothic" panose="020B0502020202020204" pitchFamily="34" charset="0"/>
                </a:rPr>
                <a:t>Naaiatelier, de kans op werk wordt hiermee voor de vrouwen vergroot. </a:t>
              </a:r>
            </a:p>
          </p:txBody>
        </p:sp>
        <p:sp>
          <p:nvSpPr>
            <p:cNvPr id="23" name="Tekstvak 22">
              <a:extLst>
                <a:ext uri="{FF2B5EF4-FFF2-40B4-BE49-F238E27FC236}">
                  <a16:creationId xmlns:a16="http://schemas.microsoft.com/office/drawing/2014/main" id="{DB115012-9960-4EDE-BB1A-C3C3DE2D95C5}"/>
                </a:ext>
              </a:extLst>
            </p:cNvPr>
            <p:cNvSpPr txBox="1"/>
            <p:nvPr/>
          </p:nvSpPr>
          <p:spPr>
            <a:xfrm>
              <a:off x="906454" y="4536345"/>
              <a:ext cx="2014545" cy="506301"/>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Kerkelijke gemeenschap</a:t>
              </a:r>
            </a:p>
            <a:p>
              <a:r>
                <a:rPr lang="nl-NL" sz="1400" dirty="0">
                  <a:solidFill>
                    <a:schemeClr val="bg1"/>
                  </a:solidFill>
                  <a:latin typeface="Century Gothic" panose="020B0502020202020204" pitchFamily="34" charset="0"/>
                </a:rPr>
                <a:t>Diaconale- &amp; pastorale hulp, </a:t>
              </a:r>
            </a:p>
            <a:p>
              <a:r>
                <a:rPr lang="nl-NL" sz="1400" dirty="0">
                  <a:solidFill>
                    <a:schemeClr val="bg1"/>
                  </a:solidFill>
                  <a:latin typeface="Century Gothic" panose="020B0502020202020204" pitchFamily="34" charset="0"/>
                </a:rPr>
                <a:t>470 gemeenteleden.</a:t>
              </a:r>
            </a:p>
          </p:txBody>
        </p:sp>
        <p:sp>
          <p:nvSpPr>
            <p:cNvPr id="24" name="Tekstvak 23">
              <a:extLst>
                <a:ext uri="{FF2B5EF4-FFF2-40B4-BE49-F238E27FC236}">
                  <a16:creationId xmlns:a16="http://schemas.microsoft.com/office/drawing/2014/main" id="{18590958-0753-4AED-82BF-630B08992FFC}"/>
                </a:ext>
              </a:extLst>
            </p:cNvPr>
            <p:cNvSpPr txBox="1"/>
            <p:nvPr/>
          </p:nvSpPr>
          <p:spPr>
            <a:xfrm>
              <a:off x="3523741" y="2037393"/>
              <a:ext cx="1727709"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Kinderhostel</a:t>
              </a:r>
            </a:p>
            <a:p>
              <a:r>
                <a:rPr lang="nl-NL" sz="1400" dirty="0">
                  <a:solidFill>
                    <a:schemeClr val="bg1"/>
                  </a:solidFill>
                  <a:latin typeface="Century Gothic" panose="020B0502020202020204" pitchFamily="34" charset="0"/>
                </a:rPr>
                <a:t>Opvang, maaltijden, slaapplek voor kinderen van dagloners.</a:t>
              </a:r>
            </a:p>
          </p:txBody>
        </p:sp>
        <p:sp>
          <p:nvSpPr>
            <p:cNvPr id="25" name="Tekstvak 24">
              <a:extLst>
                <a:ext uri="{FF2B5EF4-FFF2-40B4-BE49-F238E27FC236}">
                  <a16:creationId xmlns:a16="http://schemas.microsoft.com/office/drawing/2014/main" id="{2AF382B6-6D2C-46CE-901C-2F57BB28A072}"/>
                </a:ext>
              </a:extLst>
            </p:cNvPr>
            <p:cNvSpPr txBox="1"/>
            <p:nvPr/>
          </p:nvSpPr>
          <p:spPr>
            <a:xfrm>
              <a:off x="3523741" y="2849985"/>
              <a:ext cx="1658623"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Ouderenopvang</a:t>
              </a:r>
            </a:p>
            <a:p>
              <a:r>
                <a:rPr lang="nl-NL" sz="1400" dirty="0">
                  <a:solidFill>
                    <a:schemeClr val="bg1"/>
                  </a:solidFill>
                  <a:latin typeface="Century Gothic" panose="020B0502020202020204" pitchFamily="34" charset="0"/>
                </a:rPr>
                <a:t>Opvang, 2 maaltijden per dag, slaapplek dakloze ouderen. </a:t>
              </a:r>
            </a:p>
          </p:txBody>
        </p:sp>
        <p:sp>
          <p:nvSpPr>
            <p:cNvPr id="26" name="Tekstvak 25">
              <a:extLst>
                <a:ext uri="{FF2B5EF4-FFF2-40B4-BE49-F238E27FC236}">
                  <a16:creationId xmlns:a16="http://schemas.microsoft.com/office/drawing/2014/main" id="{F1680936-0DA6-4291-B458-4E6C54B0703E}"/>
                </a:ext>
              </a:extLst>
            </p:cNvPr>
            <p:cNvSpPr txBox="1"/>
            <p:nvPr/>
          </p:nvSpPr>
          <p:spPr>
            <a:xfrm>
              <a:off x="3523741" y="3718068"/>
              <a:ext cx="1727709"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Waterpomp</a:t>
              </a:r>
            </a:p>
            <a:p>
              <a:r>
                <a:rPr lang="nl-NL" sz="1400" dirty="0">
                  <a:solidFill>
                    <a:schemeClr val="bg1"/>
                  </a:solidFill>
                  <a:latin typeface="Century Gothic" panose="020B0502020202020204" pitchFamily="34" charset="0"/>
                </a:rPr>
                <a:t>Gefilterd water, wat zorgt voor beter hygiëne. Het gaat ziektes als tyfus tegen. </a:t>
              </a:r>
            </a:p>
          </p:txBody>
        </p:sp>
        <p:pic>
          <p:nvPicPr>
            <p:cNvPr id="27" name="Graphic 26" descr="Telraam met effen opvulling">
              <a:extLst>
                <a:ext uri="{FF2B5EF4-FFF2-40B4-BE49-F238E27FC236}">
                  <a16:creationId xmlns:a16="http://schemas.microsoft.com/office/drawing/2014/main" id="{5E4B146C-93FE-493E-8506-10DF0E2CE15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18406" y="2037392"/>
              <a:ext cx="500527" cy="500527"/>
            </a:xfrm>
            <a:prstGeom prst="rect">
              <a:avLst/>
            </a:prstGeom>
          </p:spPr>
        </p:pic>
        <p:pic>
          <p:nvPicPr>
            <p:cNvPr id="28" name="Graphic 27" descr="Schoolbord met effen opvulling">
              <a:extLst>
                <a:ext uri="{FF2B5EF4-FFF2-40B4-BE49-F238E27FC236}">
                  <a16:creationId xmlns:a16="http://schemas.microsoft.com/office/drawing/2014/main" id="{65039514-24FD-4EFF-905B-C70398EDDF4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8406" y="2869608"/>
              <a:ext cx="500527" cy="500527"/>
            </a:xfrm>
            <a:prstGeom prst="rect">
              <a:avLst/>
            </a:prstGeom>
          </p:spPr>
        </p:pic>
        <p:pic>
          <p:nvPicPr>
            <p:cNvPr id="29" name="Graphic 28" descr="Kleermakerswerk met effen opvulling">
              <a:extLst>
                <a:ext uri="{FF2B5EF4-FFF2-40B4-BE49-F238E27FC236}">
                  <a16:creationId xmlns:a16="http://schemas.microsoft.com/office/drawing/2014/main" id="{8183B11E-E0A3-49CE-99B1-A4421F893E3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18406" y="3737108"/>
              <a:ext cx="500527" cy="500527"/>
            </a:xfrm>
            <a:prstGeom prst="rect">
              <a:avLst/>
            </a:prstGeom>
          </p:spPr>
        </p:pic>
        <p:pic>
          <p:nvPicPr>
            <p:cNvPr id="30" name="Graphic 29" descr="Man met wandelstok met effen opvulling">
              <a:extLst>
                <a:ext uri="{FF2B5EF4-FFF2-40B4-BE49-F238E27FC236}">
                  <a16:creationId xmlns:a16="http://schemas.microsoft.com/office/drawing/2014/main" id="{D4DC9E8E-00AB-4768-94E2-BA054AEDD26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882231" y="2859323"/>
              <a:ext cx="500527" cy="500527"/>
            </a:xfrm>
            <a:prstGeom prst="rect">
              <a:avLst/>
            </a:prstGeom>
          </p:spPr>
        </p:pic>
        <p:pic>
          <p:nvPicPr>
            <p:cNvPr id="31" name="Graphic 30" descr="Bakstenen muur bouwen met effen opvulling">
              <a:extLst>
                <a:ext uri="{FF2B5EF4-FFF2-40B4-BE49-F238E27FC236}">
                  <a16:creationId xmlns:a16="http://schemas.microsoft.com/office/drawing/2014/main" id="{A6463DDF-5EEA-4CB8-AADC-4FF83C28A94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882231" y="4547358"/>
              <a:ext cx="500527" cy="500527"/>
            </a:xfrm>
            <a:prstGeom prst="rect">
              <a:avLst/>
            </a:prstGeom>
          </p:spPr>
        </p:pic>
        <p:pic>
          <p:nvPicPr>
            <p:cNvPr id="32" name="Graphic 31" descr="Lekkende kraan met effen opvulling">
              <a:extLst>
                <a:ext uri="{FF2B5EF4-FFF2-40B4-BE49-F238E27FC236}">
                  <a16:creationId xmlns:a16="http://schemas.microsoft.com/office/drawing/2014/main" id="{3653A2EE-AC29-4F07-8E45-EC7DC878F84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887334" y="3742681"/>
              <a:ext cx="500527" cy="500527"/>
            </a:xfrm>
            <a:prstGeom prst="rect">
              <a:avLst/>
            </a:prstGeom>
          </p:spPr>
        </p:pic>
        <p:pic>
          <p:nvPicPr>
            <p:cNvPr id="33" name="Graphic 32" descr="Slapen met effen opvulling">
              <a:extLst>
                <a:ext uri="{FF2B5EF4-FFF2-40B4-BE49-F238E27FC236}">
                  <a16:creationId xmlns:a16="http://schemas.microsoft.com/office/drawing/2014/main" id="{080D5930-C046-4AFF-883D-7D870EF4965D}"/>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920999" y="2053517"/>
              <a:ext cx="456879" cy="456879"/>
            </a:xfrm>
            <a:prstGeom prst="rect">
              <a:avLst/>
            </a:prstGeom>
          </p:spPr>
        </p:pic>
        <p:pic>
          <p:nvPicPr>
            <p:cNvPr id="34" name="Graphic 33" descr="Kinderen met effen opvulling">
              <a:extLst>
                <a:ext uri="{FF2B5EF4-FFF2-40B4-BE49-F238E27FC236}">
                  <a16:creationId xmlns:a16="http://schemas.microsoft.com/office/drawing/2014/main" id="{5C301334-643C-4A16-90DE-6188163686A5}"/>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209500" y="4529397"/>
              <a:ext cx="518338" cy="518338"/>
            </a:xfrm>
            <a:prstGeom prst="rect">
              <a:avLst/>
            </a:prstGeom>
          </p:spPr>
        </p:pic>
        <p:sp>
          <p:nvSpPr>
            <p:cNvPr id="35" name="Tekstvak 34">
              <a:extLst>
                <a:ext uri="{FF2B5EF4-FFF2-40B4-BE49-F238E27FC236}">
                  <a16:creationId xmlns:a16="http://schemas.microsoft.com/office/drawing/2014/main" id="{71EABFA6-1900-4B43-BEF4-0C7986D5B5E3}"/>
                </a:ext>
              </a:extLst>
            </p:cNvPr>
            <p:cNvSpPr txBox="1"/>
            <p:nvPr/>
          </p:nvSpPr>
          <p:spPr>
            <a:xfrm>
              <a:off x="3523741" y="4547358"/>
              <a:ext cx="1658624"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Vrijkopen slaven</a:t>
              </a:r>
            </a:p>
            <a:p>
              <a:r>
                <a:rPr lang="nl-NL" sz="1400" dirty="0">
                  <a:solidFill>
                    <a:schemeClr val="bg1"/>
                  </a:solidFill>
                  <a:latin typeface="Century Gothic" panose="020B0502020202020204" pitchFamily="34" charset="0"/>
                </a:rPr>
                <a:t>Vrijkopen en begeleiden gezinnen verbonden aan de steenfabrieken. </a:t>
              </a:r>
            </a:p>
          </p:txBody>
        </p:sp>
      </p:grpSp>
    </p:spTree>
    <p:extLst>
      <p:ext uri="{BB962C8B-B14F-4D97-AF65-F5344CB8AC3E}">
        <p14:creationId xmlns:p14="http://schemas.microsoft.com/office/powerpoint/2010/main" val="3278108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Afbeelding 49" descr="Afbeelding met gebouw&#10;&#10;Automatisch gegenereerde beschrijving">
            <a:extLst>
              <a:ext uri="{FF2B5EF4-FFF2-40B4-BE49-F238E27FC236}">
                <a16:creationId xmlns:a16="http://schemas.microsoft.com/office/drawing/2014/main" id="{7FC3C614-4F01-470A-90A7-62418B0E9FD1}"/>
              </a:ext>
            </a:extLst>
          </p:cNvPr>
          <p:cNvPicPr>
            <a:picLocks noChangeAspect="1"/>
          </p:cNvPicPr>
          <p:nvPr/>
        </p:nvPicPr>
        <p:blipFill rotWithShape="1">
          <a:blip r:embed="rId2">
            <a:extLst>
              <a:ext uri="{28A0092B-C50C-407E-A947-70E740481C1C}">
                <a14:useLocalDpi xmlns:a14="http://schemas.microsoft.com/office/drawing/2010/main" val="0"/>
              </a:ext>
            </a:extLst>
          </a:blip>
          <a:srcRect t="785" r="484" b="50478"/>
          <a:stretch/>
        </p:blipFill>
        <p:spPr>
          <a:xfrm>
            <a:off x="-2" y="895944"/>
            <a:ext cx="12192001" cy="5971031"/>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46" name="Groep 45">
            <a:extLst>
              <a:ext uri="{FF2B5EF4-FFF2-40B4-BE49-F238E27FC236}">
                <a16:creationId xmlns:a16="http://schemas.microsoft.com/office/drawing/2014/main" id="{89B7F4AB-3B33-4993-A5D6-170492F1B64D}"/>
              </a:ext>
            </a:extLst>
          </p:cNvPr>
          <p:cNvGrpSpPr/>
          <p:nvPr/>
        </p:nvGrpSpPr>
        <p:grpSpPr>
          <a:xfrm>
            <a:off x="1911666" y="4508500"/>
            <a:ext cx="8822309" cy="2358475"/>
            <a:chOff x="1050641" y="4065269"/>
            <a:chExt cx="7344859" cy="1963508"/>
          </a:xfrm>
        </p:grpSpPr>
        <p:sp>
          <p:nvSpPr>
            <p:cNvPr id="47" name="Rechthoek 46">
              <a:extLst>
                <a:ext uri="{FF2B5EF4-FFF2-40B4-BE49-F238E27FC236}">
                  <a16:creationId xmlns:a16="http://schemas.microsoft.com/office/drawing/2014/main" id="{AB16EB87-D831-415D-9B46-E7539B4C965C}"/>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48" name="Tekstvak 47">
              <a:extLst>
                <a:ext uri="{FF2B5EF4-FFF2-40B4-BE49-F238E27FC236}">
                  <a16:creationId xmlns:a16="http://schemas.microsoft.com/office/drawing/2014/main" id="{1950FD86-66F4-405F-BE7B-94FA19E86416}"/>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Pakistan is er een groeiende gemeente met meer dan 470 leden, waaronder veel arbeiders van de steenfabrieken. Er worden kerkdiensten belegd, pastorale aandacht gegeven, catechese gegeven en gebedsdiensten belegd.</a:t>
              </a:r>
            </a:p>
          </p:txBody>
        </p:sp>
        <p:pic>
          <p:nvPicPr>
            <p:cNvPr id="49" name="Afbeelding 48" descr="Afbeelding met tekst, teken&#10;&#10;Automatisch gegenereerde beschrijving">
              <a:extLst>
                <a:ext uri="{FF2B5EF4-FFF2-40B4-BE49-F238E27FC236}">
                  <a16:creationId xmlns:a16="http://schemas.microsoft.com/office/drawing/2014/main" id="{E915B825-F8F5-4B39-88B3-519FCA2213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3109359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Afbeelding 15" descr="Afbeelding met persoon, gras, buiten, groep&#10;&#10;Automatisch gegenereerde beschrijving">
            <a:extLst>
              <a:ext uri="{FF2B5EF4-FFF2-40B4-BE49-F238E27FC236}">
                <a16:creationId xmlns:a16="http://schemas.microsoft.com/office/drawing/2014/main" id="{2941696D-DB9D-4E14-AC53-FA1DDF3BB7A0}"/>
              </a:ext>
            </a:extLst>
          </p:cNvPr>
          <p:cNvPicPr/>
          <p:nvPr/>
        </p:nvPicPr>
        <p:blipFill rotWithShape="1">
          <a:blip r:embed="rId2" cstate="print">
            <a:extLst>
              <a:ext uri="{28A0092B-C50C-407E-A947-70E740481C1C}">
                <a14:useLocalDpi xmlns:a14="http://schemas.microsoft.com/office/drawing/2010/main" val="0"/>
              </a:ext>
            </a:extLst>
          </a:blip>
          <a:srcRect l="-12" t="18356" r="7423" b="5085"/>
          <a:stretch/>
        </p:blipFill>
        <p:spPr>
          <a:xfrm>
            <a:off x="-1" y="156879"/>
            <a:ext cx="12192000" cy="6701121"/>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2" name="Groep 11">
            <a:extLst>
              <a:ext uri="{FF2B5EF4-FFF2-40B4-BE49-F238E27FC236}">
                <a16:creationId xmlns:a16="http://schemas.microsoft.com/office/drawing/2014/main" id="{7C5F6CBF-445D-4761-9754-D2FFE2F4D991}"/>
              </a:ext>
            </a:extLst>
          </p:cNvPr>
          <p:cNvGrpSpPr/>
          <p:nvPr/>
        </p:nvGrpSpPr>
        <p:grpSpPr>
          <a:xfrm>
            <a:off x="1911666" y="4708189"/>
            <a:ext cx="8822309" cy="2158787"/>
            <a:chOff x="1050641" y="4231516"/>
            <a:chExt cx="7344859" cy="1797261"/>
          </a:xfrm>
        </p:grpSpPr>
        <p:sp>
          <p:nvSpPr>
            <p:cNvPr id="13" name="Rechthoek 12">
              <a:extLst>
                <a:ext uri="{FF2B5EF4-FFF2-40B4-BE49-F238E27FC236}">
                  <a16:creationId xmlns:a16="http://schemas.microsoft.com/office/drawing/2014/main" id="{83021A69-2E75-46A2-A9D9-0E72F7D3AC55}"/>
                </a:ext>
              </a:extLst>
            </p:cNvPr>
            <p:cNvSpPr/>
            <p:nvPr/>
          </p:nvSpPr>
          <p:spPr>
            <a:xfrm>
              <a:off x="1050641" y="4231516"/>
              <a:ext cx="7042718" cy="1637030"/>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4" name="Tekstvak 13">
              <a:extLst>
                <a:ext uri="{FF2B5EF4-FFF2-40B4-BE49-F238E27FC236}">
                  <a16:creationId xmlns:a16="http://schemas.microsoft.com/office/drawing/2014/main" id="{EEDD08C0-A13A-458C-AB1A-1C3B3C33A9CE}"/>
                </a:ext>
              </a:extLst>
            </p:cNvPr>
            <p:cNvSpPr txBox="1"/>
            <p:nvPr/>
          </p:nvSpPr>
          <p:spPr>
            <a:xfrm>
              <a:off x="1287812" y="4426744"/>
              <a:ext cx="6492847" cy="1306794"/>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de sloppenwijk in Lahore, wordt (Christelijk) onderwijs gegeven. Basis- en </a:t>
              </a:r>
              <a:r>
                <a:rPr lang="nl-NL" sz="2400" b="1" dirty="0" err="1">
                  <a:solidFill>
                    <a:schemeClr val="bg1"/>
                  </a:solidFill>
                  <a:latin typeface="Century Gothic" panose="020B0502020202020204" pitchFamily="34" charset="0"/>
                </a:rPr>
                <a:t>voortgezetonderwijs</a:t>
              </a:r>
              <a:r>
                <a:rPr lang="nl-NL" sz="2400" b="1" dirty="0">
                  <a:solidFill>
                    <a:schemeClr val="bg1"/>
                  </a:solidFill>
                  <a:latin typeface="Century Gothic" panose="020B0502020202020204" pitchFamily="34" charset="0"/>
                </a:rPr>
                <a:t>, op de school is er een computerlokaal en </a:t>
              </a:r>
              <a:r>
                <a:rPr lang="nl-NL" sz="2400" b="1" dirty="0" err="1">
                  <a:solidFill>
                    <a:schemeClr val="bg1"/>
                  </a:solidFill>
                  <a:latin typeface="Century Gothic" panose="020B0502020202020204" pitchFamily="34" charset="0"/>
                </a:rPr>
                <a:t>siencelab</a:t>
              </a:r>
              <a:r>
                <a:rPr lang="nl-NL" sz="2400" b="1" dirty="0">
                  <a:solidFill>
                    <a:schemeClr val="bg1"/>
                  </a:solidFill>
                  <a:latin typeface="Century Gothic" panose="020B0502020202020204" pitchFamily="34" charset="0"/>
                </a:rPr>
                <a:t>.  </a:t>
              </a:r>
            </a:p>
          </p:txBody>
        </p:sp>
        <p:pic>
          <p:nvPicPr>
            <p:cNvPr id="15" name="Afbeelding 14" descr="Afbeelding met tekst, teken&#10;&#10;Automatisch gegenereerde beschrijving">
              <a:extLst>
                <a:ext uri="{FF2B5EF4-FFF2-40B4-BE49-F238E27FC236}">
                  <a16:creationId xmlns:a16="http://schemas.microsoft.com/office/drawing/2014/main" id="{FAE72D8A-E5AD-4B4C-AE56-8308642960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3053128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a:extLst>
              <a:ext uri="{FF2B5EF4-FFF2-40B4-BE49-F238E27FC236}">
                <a16:creationId xmlns:a16="http://schemas.microsoft.com/office/drawing/2014/main" id="{5912DE8E-A3C6-45CF-BB2D-8659697EAA5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28126"/>
          <a:stretch/>
        </p:blipFill>
        <p:spPr bwMode="auto">
          <a:xfrm>
            <a:off x="0" y="294851"/>
            <a:ext cx="12192000" cy="6572125"/>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8" name="Groep 17">
            <a:extLst>
              <a:ext uri="{FF2B5EF4-FFF2-40B4-BE49-F238E27FC236}">
                <a16:creationId xmlns:a16="http://schemas.microsoft.com/office/drawing/2014/main" id="{8976AA47-5725-485F-A26E-5FB24979DE64}"/>
              </a:ext>
            </a:extLst>
          </p:cNvPr>
          <p:cNvGrpSpPr/>
          <p:nvPr/>
        </p:nvGrpSpPr>
        <p:grpSpPr>
          <a:xfrm>
            <a:off x="1911666" y="4727646"/>
            <a:ext cx="8822309" cy="2139331"/>
            <a:chOff x="1050641" y="4247714"/>
            <a:chExt cx="7344859" cy="1781063"/>
          </a:xfrm>
        </p:grpSpPr>
        <p:sp>
          <p:nvSpPr>
            <p:cNvPr id="19" name="Rechthoek 18">
              <a:extLst>
                <a:ext uri="{FF2B5EF4-FFF2-40B4-BE49-F238E27FC236}">
                  <a16:creationId xmlns:a16="http://schemas.microsoft.com/office/drawing/2014/main" id="{F2439707-584F-4CCF-8CB6-2182A47CBAE7}"/>
                </a:ext>
              </a:extLst>
            </p:cNvPr>
            <p:cNvSpPr/>
            <p:nvPr/>
          </p:nvSpPr>
          <p:spPr>
            <a:xfrm>
              <a:off x="1050641" y="4247714"/>
              <a:ext cx="7042718" cy="1620832"/>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20" name="Tekstvak 19">
              <a:extLst>
                <a:ext uri="{FF2B5EF4-FFF2-40B4-BE49-F238E27FC236}">
                  <a16:creationId xmlns:a16="http://schemas.microsoft.com/office/drawing/2014/main" id="{97689208-62BD-412C-B2B9-1C1EAE4657C5}"/>
                </a:ext>
              </a:extLst>
            </p:cNvPr>
            <p:cNvSpPr txBox="1"/>
            <p:nvPr/>
          </p:nvSpPr>
          <p:spPr>
            <a:xfrm>
              <a:off x="1295426" y="4395761"/>
              <a:ext cx="6668792" cy="1306794"/>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Onder volwassenen wordt ook onderwijs gegeven onder andere in het naaicentrum en het computerlokaal. Zo wordt de kans op een betere baan vergroot onder volwassenen. </a:t>
              </a:r>
            </a:p>
          </p:txBody>
        </p:sp>
        <p:pic>
          <p:nvPicPr>
            <p:cNvPr id="21" name="Afbeelding 20" descr="Afbeelding met tekst, teken&#10;&#10;Automatisch gegenereerde beschrijving">
              <a:extLst>
                <a:ext uri="{FF2B5EF4-FFF2-40B4-BE49-F238E27FC236}">
                  <a16:creationId xmlns:a16="http://schemas.microsoft.com/office/drawing/2014/main" id="{7ACB5089-B41F-4000-80F2-4E7452A118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85968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a:extLst>
              <a:ext uri="{FF2B5EF4-FFF2-40B4-BE49-F238E27FC236}">
                <a16:creationId xmlns:a16="http://schemas.microsoft.com/office/drawing/2014/main" id="{57C558C7-6D58-4E43-84E1-47D72652EB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7" t="20361" r="2342" b="6177"/>
          <a:stretch/>
        </p:blipFill>
        <p:spPr bwMode="auto">
          <a:xfrm>
            <a:off x="-2" y="745903"/>
            <a:ext cx="12192001" cy="6121074"/>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3" name="Groep 12">
            <a:extLst>
              <a:ext uri="{FF2B5EF4-FFF2-40B4-BE49-F238E27FC236}">
                <a16:creationId xmlns:a16="http://schemas.microsoft.com/office/drawing/2014/main" id="{D16BC1AA-F17B-420B-BA53-89EDF65C9C7B}"/>
              </a:ext>
            </a:extLst>
          </p:cNvPr>
          <p:cNvGrpSpPr/>
          <p:nvPr/>
        </p:nvGrpSpPr>
        <p:grpSpPr>
          <a:xfrm>
            <a:off x="1911666" y="4508500"/>
            <a:ext cx="8822309" cy="2358475"/>
            <a:chOff x="1050641" y="4065269"/>
            <a:chExt cx="7344859" cy="1963508"/>
          </a:xfrm>
        </p:grpSpPr>
        <p:sp>
          <p:nvSpPr>
            <p:cNvPr id="14" name="Rechthoek 13">
              <a:extLst>
                <a:ext uri="{FF2B5EF4-FFF2-40B4-BE49-F238E27FC236}">
                  <a16:creationId xmlns:a16="http://schemas.microsoft.com/office/drawing/2014/main" id="{4810D647-380B-4A73-A307-631F9BE948E2}"/>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5" name="Tekstvak 14">
              <a:extLst>
                <a:ext uri="{FF2B5EF4-FFF2-40B4-BE49-F238E27FC236}">
                  <a16:creationId xmlns:a16="http://schemas.microsoft.com/office/drawing/2014/main" id="{71FEFE75-8B08-4BF3-90BA-032105220C70}"/>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de sloppenwijk zijn veel ouderen, vaak zijn ze dakloos omdat kinderen het geld niet hebben om voor ze te zorgen. Stichting PECA vangt deze ouderen op en heeft een ouderenhuis met slaapplek en organiseert twee maal per dag een maaltijd.</a:t>
              </a:r>
            </a:p>
          </p:txBody>
        </p:sp>
        <p:pic>
          <p:nvPicPr>
            <p:cNvPr id="16" name="Afbeelding 15" descr="Afbeelding met tekst, teken&#10;&#10;Automatisch gegenereerde beschrijving">
              <a:extLst>
                <a:ext uri="{FF2B5EF4-FFF2-40B4-BE49-F238E27FC236}">
                  <a16:creationId xmlns:a16="http://schemas.microsoft.com/office/drawing/2014/main" id="{103A396C-0970-434B-A541-EB8CA1E6D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2484526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a:extLst>
              <a:ext uri="{FF2B5EF4-FFF2-40B4-BE49-F238E27FC236}">
                <a16:creationId xmlns:a16="http://schemas.microsoft.com/office/drawing/2014/main" id="{1BA06D2E-53D6-4E24-83BD-F089E720D4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492" r="876"/>
          <a:stretch/>
        </p:blipFill>
        <p:spPr bwMode="auto">
          <a:xfrm>
            <a:off x="1" y="277238"/>
            <a:ext cx="12191998" cy="6580762"/>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8" name="Groep 17">
            <a:extLst>
              <a:ext uri="{FF2B5EF4-FFF2-40B4-BE49-F238E27FC236}">
                <a16:creationId xmlns:a16="http://schemas.microsoft.com/office/drawing/2014/main" id="{BF8006D5-366B-4961-9D09-A03A7D29DF20}"/>
              </a:ext>
            </a:extLst>
          </p:cNvPr>
          <p:cNvGrpSpPr/>
          <p:nvPr/>
        </p:nvGrpSpPr>
        <p:grpSpPr>
          <a:xfrm>
            <a:off x="1911666" y="4508500"/>
            <a:ext cx="8822309" cy="2358475"/>
            <a:chOff x="1050641" y="4065269"/>
            <a:chExt cx="7344859" cy="1963508"/>
          </a:xfrm>
        </p:grpSpPr>
        <p:sp>
          <p:nvSpPr>
            <p:cNvPr id="19" name="Rechthoek 18">
              <a:extLst>
                <a:ext uri="{FF2B5EF4-FFF2-40B4-BE49-F238E27FC236}">
                  <a16:creationId xmlns:a16="http://schemas.microsoft.com/office/drawing/2014/main" id="{C5380F94-1025-431E-A861-921524022E69}"/>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20" name="Tekstvak 19">
              <a:extLst>
                <a:ext uri="{FF2B5EF4-FFF2-40B4-BE49-F238E27FC236}">
                  <a16:creationId xmlns:a16="http://schemas.microsoft.com/office/drawing/2014/main" id="{1D794B57-819B-4902-A42A-A5542DB4AB3C}"/>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De waterpomp naast het gebouw met o.a. de kerk en school is erg belangrijk in de sloppenwijk. Het geeft schoondrinkwater wat ziekten als Tyfus en Diarree tegen gaat. Om ziekten tegen te gaan is er ook een zorgpost voor kinderen en ouderen.</a:t>
              </a:r>
            </a:p>
          </p:txBody>
        </p:sp>
        <p:pic>
          <p:nvPicPr>
            <p:cNvPr id="21" name="Afbeelding 20" descr="Afbeelding met tekst, teken&#10;&#10;Automatisch gegenereerde beschrijving">
              <a:extLst>
                <a:ext uri="{FF2B5EF4-FFF2-40B4-BE49-F238E27FC236}">
                  <a16:creationId xmlns:a16="http://schemas.microsoft.com/office/drawing/2014/main" id="{8C843016-C87F-4B73-80CA-4860EF27C3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2933500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a:extLst>
              <a:ext uri="{FF2B5EF4-FFF2-40B4-BE49-F238E27FC236}">
                <a16:creationId xmlns:a16="http://schemas.microsoft.com/office/drawing/2014/main" id="{A153F539-B64B-4EEB-B501-0580D2244B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628" r="750" b="41001"/>
          <a:stretch/>
        </p:blipFill>
        <p:spPr bwMode="auto">
          <a:xfrm>
            <a:off x="-740" y="745902"/>
            <a:ext cx="12192739" cy="6121073"/>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2" name="Groep 11">
            <a:extLst>
              <a:ext uri="{FF2B5EF4-FFF2-40B4-BE49-F238E27FC236}">
                <a16:creationId xmlns:a16="http://schemas.microsoft.com/office/drawing/2014/main" id="{A8B07134-CF47-4022-AB4B-7C0DD498A973}"/>
              </a:ext>
            </a:extLst>
          </p:cNvPr>
          <p:cNvGrpSpPr/>
          <p:nvPr/>
        </p:nvGrpSpPr>
        <p:grpSpPr>
          <a:xfrm>
            <a:off x="1911666" y="4508500"/>
            <a:ext cx="8822309" cy="2358475"/>
            <a:chOff x="1050641" y="4065269"/>
            <a:chExt cx="7344859" cy="1963508"/>
          </a:xfrm>
        </p:grpSpPr>
        <p:sp>
          <p:nvSpPr>
            <p:cNvPr id="13" name="Rechthoek 12">
              <a:extLst>
                <a:ext uri="{FF2B5EF4-FFF2-40B4-BE49-F238E27FC236}">
                  <a16:creationId xmlns:a16="http://schemas.microsoft.com/office/drawing/2014/main" id="{DE422FA5-76BB-4FDC-8269-E8A7C34326D1}"/>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4" name="Tekstvak 13">
              <a:extLst>
                <a:ext uri="{FF2B5EF4-FFF2-40B4-BE49-F238E27FC236}">
                  <a16:creationId xmlns:a16="http://schemas.microsoft.com/office/drawing/2014/main" id="{9F2C83A3-9F35-4225-AEE6-6323EC25CEEE}"/>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De gevolgen van het corona virus zijn nog elke dag zichtbaar in de sloppenwijk… Weinig inwoners hebben werk, de reserves zijn op en veel gezinnen zijn afhankelijk van de voedselpakketten van Stichting PECA. </a:t>
              </a:r>
            </a:p>
          </p:txBody>
        </p:sp>
        <p:pic>
          <p:nvPicPr>
            <p:cNvPr id="15" name="Afbeelding 14" descr="Afbeelding met tekst, teken&#10;&#10;Automatisch gegenereerde beschrijving">
              <a:extLst>
                <a:ext uri="{FF2B5EF4-FFF2-40B4-BE49-F238E27FC236}">
                  <a16:creationId xmlns:a16="http://schemas.microsoft.com/office/drawing/2014/main" id="{2BDA595B-451F-4BE1-9CD1-96D5346504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726657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a:extLst>
              <a:ext uri="{FF2B5EF4-FFF2-40B4-BE49-F238E27FC236}">
                <a16:creationId xmlns:a16="http://schemas.microsoft.com/office/drawing/2014/main" id="{A153F539-B64B-4EEB-B501-0580D2244B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628" r="750" b="41001"/>
          <a:stretch/>
        </p:blipFill>
        <p:spPr bwMode="auto">
          <a:xfrm>
            <a:off x="-740" y="745902"/>
            <a:ext cx="12192739" cy="6121073"/>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17" name="Groep 16">
            <a:extLst>
              <a:ext uri="{FF2B5EF4-FFF2-40B4-BE49-F238E27FC236}">
                <a16:creationId xmlns:a16="http://schemas.microsoft.com/office/drawing/2014/main" id="{B7897E41-4CEE-4172-A3C3-3FD0B6B47769}"/>
              </a:ext>
            </a:extLst>
          </p:cNvPr>
          <p:cNvGrpSpPr/>
          <p:nvPr/>
        </p:nvGrpSpPr>
        <p:grpSpPr>
          <a:xfrm>
            <a:off x="1911666" y="4508501"/>
            <a:ext cx="8822309" cy="2360280"/>
            <a:chOff x="1050641" y="4065269"/>
            <a:chExt cx="7344859" cy="1965010"/>
          </a:xfrm>
        </p:grpSpPr>
        <p:sp>
          <p:nvSpPr>
            <p:cNvPr id="18" name="Rechthoek 17">
              <a:extLst>
                <a:ext uri="{FF2B5EF4-FFF2-40B4-BE49-F238E27FC236}">
                  <a16:creationId xmlns:a16="http://schemas.microsoft.com/office/drawing/2014/main" id="{E8720E0D-BF7F-4274-92E9-067874B0FDB1}"/>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9" name="Tekstvak 18">
              <a:extLst>
                <a:ext uri="{FF2B5EF4-FFF2-40B4-BE49-F238E27FC236}">
                  <a16:creationId xmlns:a16="http://schemas.microsoft.com/office/drawing/2014/main" id="{5A8DC373-3F5A-483E-8D1E-2411F8797DC1}"/>
                </a:ext>
              </a:extLst>
            </p:cNvPr>
            <p:cNvSpPr txBox="1"/>
            <p:nvPr/>
          </p:nvSpPr>
          <p:spPr>
            <a:xfrm>
              <a:off x="1237604" y="4159770"/>
              <a:ext cx="6668792" cy="1870509"/>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Stichting PECA</a:t>
              </a:r>
            </a:p>
            <a:p>
              <a:r>
                <a:rPr lang="nl-NL" sz="2000" b="1" dirty="0">
                  <a:solidFill>
                    <a:schemeClr val="bg1"/>
                  </a:solidFill>
                  <a:latin typeface="Century Gothic" panose="020B0502020202020204" pitchFamily="34" charset="0"/>
                </a:rPr>
                <a:t>De Kievit 18</a:t>
              </a:r>
            </a:p>
            <a:p>
              <a:r>
                <a:rPr lang="nl-NL" sz="2000" b="1" dirty="0">
                  <a:solidFill>
                    <a:schemeClr val="bg1"/>
                  </a:solidFill>
                  <a:latin typeface="Century Gothic" panose="020B0502020202020204" pitchFamily="34" charset="0"/>
                </a:rPr>
                <a:t>8251 JL Dronten</a:t>
              </a:r>
            </a:p>
            <a:p>
              <a:r>
                <a:rPr lang="nl-NL" sz="2000" b="1" dirty="0">
                  <a:solidFill>
                    <a:schemeClr val="bg1"/>
                  </a:solidFill>
                  <a:latin typeface="Century Gothic" panose="020B0502020202020204" pitchFamily="34" charset="0"/>
                </a:rPr>
                <a:t>T: 0321-785165</a:t>
              </a:r>
            </a:p>
            <a:p>
              <a:r>
                <a:rPr lang="nl-NL" sz="2000" b="1" dirty="0">
                  <a:solidFill>
                    <a:schemeClr val="bg1"/>
                  </a:solidFill>
                  <a:latin typeface="Century Gothic" panose="020B0502020202020204" pitchFamily="34" charset="0"/>
                </a:rPr>
                <a:t>E: info@peca-eu.com</a:t>
              </a:r>
            </a:p>
            <a:p>
              <a:r>
                <a:rPr lang="nl-NL" sz="2000" b="1" dirty="0">
                  <a:solidFill>
                    <a:schemeClr val="bg1"/>
                  </a:solidFill>
                  <a:latin typeface="Century Gothic" panose="020B0502020202020204" pitchFamily="34" charset="0"/>
                </a:rPr>
                <a:t>NL19 INGB 0006 5196 30</a:t>
              </a:r>
            </a:p>
            <a:p>
              <a:pPr algn="ctr"/>
              <a:endParaRPr lang="nl-NL" sz="2000" b="1" dirty="0">
                <a:solidFill>
                  <a:schemeClr val="bg1"/>
                </a:solidFill>
                <a:latin typeface="Century Gothic" panose="020B0502020202020204" pitchFamily="34" charset="0"/>
              </a:endParaRPr>
            </a:p>
          </p:txBody>
        </p:sp>
        <p:pic>
          <p:nvPicPr>
            <p:cNvPr id="20" name="Afbeelding 19" descr="Afbeelding met tekst, teken&#10;&#10;Automatisch gegenereerde beschrijving">
              <a:extLst>
                <a:ext uri="{FF2B5EF4-FFF2-40B4-BE49-F238E27FC236}">
                  <a16:creationId xmlns:a16="http://schemas.microsoft.com/office/drawing/2014/main" id="{9FF1EE71-7487-46A6-8DAB-800427FFF1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60"/>
              <a:ext cx="978208" cy="979618"/>
            </a:xfrm>
            <a:prstGeom prst="rect">
              <a:avLst/>
            </a:prstGeom>
          </p:spPr>
        </p:pic>
      </p:grpSp>
      <p:pic>
        <p:nvPicPr>
          <p:cNvPr id="21" name="Picture 2">
            <a:extLst>
              <a:ext uri="{FF2B5EF4-FFF2-40B4-BE49-F238E27FC236}">
                <a16:creationId xmlns:a16="http://schemas.microsoft.com/office/drawing/2014/main" id="{CDDAE3B0-9194-43A5-9731-5976E97947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1410" y="4656091"/>
            <a:ext cx="1870834" cy="187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734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246AA93-BEDD-44F9-B936-E7FEADE1237F}"/>
              </a:ext>
            </a:extLst>
          </p:cNvPr>
          <p:cNvSpPr/>
          <p:nvPr/>
        </p:nvSpPr>
        <p:spPr>
          <a:xfrm>
            <a:off x="0" y="0"/>
            <a:ext cx="1116856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13390" y="156879"/>
            <a:ext cx="7325443" cy="769441"/>
          </a:xfrm>
          <a:prstGeom prst="rect">
            <a:avLst/>
          </a:prstGeom>
          <a:noFill/>
        </p:spPr>
        <p:txBody>
          <a:bodyPr wrap="square" rtlCol="0">
            <a:spAutoFit/>
          </a:bodyPr>
          <a:lstStyle/>
          <a:p>
            <a:r>
              <a:rPr lang="nl-NL" sz="44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238712" y="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168568" y="0"/>
            <a:ext cx="1023431"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911095" y="7459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pic>
        <p:nvPicPr>
          <p:cNvPr id="13" name="Afbeelding 12" descr="Afbeelding met persoon, buiten, eten&#10;&#10;Automatisch gegenereerde beschrijving">
            <a:extLst>
              <a:ext uri="{FF2B5EF4-FFF2-40B4-BE49-F238E27FC236}">
                <a16:creationId xmlns:a16="http://schemas.microsoft.com/office/drawing/2014/main" id="{ADC282A4-CF72-4F2B-B7EB-95CD13EA6505}"/>
              </a:ext>
            </a:extLst>
          </p:cNvPr>
          <p:cNvPicPr>
            <a:picLocks noChangeAspect="1"/>
          </p:cNvPicPr>
          <p:nvPr/>
        </p:nvPicPr>
        <p:blipFill rotWithShape="1">
          <a:blip r:embed="rId2">
            <a:extLst>
              <a:ext uri="{28A0092B-C50C-407E-A947-70E740481C1C}">
                <a14:useLocalDpi xmlns:a14="http://schemas.microsoft.com/office/drawing/2010/main" val="0"/>
              </a:ext>
            </a:extLst>
          </a:blip>
          <a:srcRect l="20" t="3099" r="668" b="24290"/>
          <a:stretch/>
        </p:blipFill>
        <p:spPr>
          <a:xfrm>
            <a:off x="2574" y="968908"/>
            <a:ext cx="12189425" cy="5889092"/>
          </a:xfrm>
          <a:prstGeom prst="rect">
            <a:avLst/>
          </a:prstGeom>
        </p:spPr>
      </p:pic>
      <p:grpSp>
        <p:nvGrpSpPr>
          <p:cNvPr id="14" name="Groep 13">
            <a:extLst>
              <a:ext uri="{FF2B5EF4-FFF2-40B4-BE49-F238E27FC236}">
                <a16:creationId xmlns:a16="http://schemas.microsoft.com/office/drawing/2014/main" id="{85411E81-261B-460C-AA64-6F8798F6F5F8}"/>
              </a:ext>
            </a:extLst>
          </p:cNvPr>
          <p:cNvGrpSpPr/>
          <p:nvPr/>
        </p:nvGrpSpPr>
        <p:grpSpPr>
          <a:xfrm>
            <a:off x="1911666" y="4508500"/>
            <a:ext cx="8822309" cy="2358475"/>
            <a:chOff x="1050641" y="4065269"/>
            <a:chExt cx="7344859" cy="1963508"/>
          </a:xfrm>
        </p:grpSpPr>
        <p:sp>
          <p:nvSpPr>
            <p:cNvPr id="15" name="Rechthoek 14">
              <a:extLst>
                <a:ext uri="{FF2B5EF4-FFF2-40B4-BE49-F238E27FC236}">
                  <a16:creationId xmlns:a16="http://schemas.microsoft.com/office/drawing/2014/main" id="{58946EC1-B53B-4A2C-9A95-6E3BF8C96B4A}"/>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22" name="Tekstvak 21">
              <a:extLst>
                <a:ext uri="{FF2B5EF4-FFF2-40B4-BE49-F238E27FC236}">
                  <a16:creationId xmlns:a16="http://schemas.microsoft.com/office/drawing/2014/main" id="{2E0D2F28-C8FA-412A-ABBC-0EB4BB6DD5AD}"/>
                </a:ext>
              </a:extLst>
            </p:cNvPr>
            <p:cNvSpPr txBox="1"/>
            <p:nvPr/>
          </p:nvSpPr>
          <p:spPr>
            <a:xfrm>
              <a:off x="1237604" y="4359096"/>
              <a:ext cx="6668792" cy="1101806"/>
            </a:xfrm>
            <a:prstGeom prst="rect">
              <a:avLst/>
            </a:prstGeom>
            <a:noFill/>
          </p:spPr>
          <p:txBody>
            <a:bodyPr wrap="square" rtlCol="0">
              <a:spAutoFit/>
            </a:bodyPr>
            <a:lstStyle/>
            <a:p>
              <a:pPr algn="ctr"/>
              <a:r>
                <a:rPr lang="nl-NL" sz="3200" b="1" dirty="0">
                  <a:solidFill>
                    <a:schemeClr val="bg1"/>
                  </a:solidFill>
                  <a:latin typeface="Century Gothic" panose="020B0502020202020204" pitchFamily="34" charset="0"/>
                </a:rPr>
                <a:t>MEER INFORMATIE OVER HET PROJECT</a:t>
              </a:r>
            </a:p>
            <a:p>
              <a:pPr algn="ctr"/>
              <a:endParaRPr lang="nl-NL" sz="2400" b="1" dirty="0">
                <a:solidFill>
                  <a:schemeClr val="bg1"/>
                </a:solidFill>
                <a:latin typeface="Century Gothic" panose="020B0502020202020204" pitchFamily="34" charset="0"/>
              </a:endParaRPr>
            </a:p>
            <a:p>
              <a:pPr algn="ctr"/>
              <a:r>
                <a:rPr lang="nl-NL" sz="2400" b="1" dirty="0">
                  <a:solidFill>
                    <a:schemeClr val="bg1"/>
                  </a:solidFill>
                  <a:latin typeface="Century Gothic" panose="020B0502020202020204" pitchFamily="34" charset="0"/>
                </a:rPr>
                <a:t>WWW.STICHTINGPECA.COM</a:t>
              </a:r>
            </a:p>
          </p:txBody>
        </p:sp>
        <p:pic>
          <p:nvPicPr>
            <p:cNvPr id="23" name="Afbeelding 22" descr="Afbeelding met tekst, teken&#10;&#10;Automatisch gegenereerde beschrijving">
              <a:extLst>
                <a:ext uri="{FF2B5EF4-FFF2-40B4-BE49-F238E27FC236}">
                  <a16:creationId xmlns:a16="http://schemas.microsoft.com/office/drawing/2014/main" id="{561DDAA4-8E92-440A-BCE7-65C2306E10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2204279414"/>
      </p:ext>
    </p:extLst>
  </p:cSld>
  <p:clrMapOvr>
    <a:masterClrMapping/>
  </p:clrMapOvr>
</p:sld>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170</TotalTime>
  <Words>435</Words>
  <Application>Microsoft Office PowerPoint</Application>
  <PresentationFormat>Breedbeeld</PresentationFormat>
  <Paragraphs>78</Paragraphs>
  <Slides>11</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11</vt:i4>
      </vt:variant>
    </vt:vector>
  </HeadingPairs>
  <TitlesOfParts>
    <vt:vector size="16" baseType="lpstr">
      <vt:lpstr>Arial</vt:lpstr>
      <vt:lpstr>Calibri</vt:lpstr>
      <vt:lpstr>Calibri Light</vt:lpstr>
      <vt:lpstr>Century Gothic</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Erik Jan Weening</dc:creator>
  <cp:lastModifiedBy>Erik Jan Weening</cp:lastModifiedBy>
  <cp:revision>3</cp:revision>
  <dcterms:created xsi:type="dcterms:W3CDTF">2020-04-27T08:13:51Z</dcterms:created>
  <dcterms:modified xsi:type="dcterms:W3CDTF">2021-12-30T18:22:12Z</dcterms:modified>
</cp:coreProperties>
</file>